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1" r:id="rId5"/>
    <p:sldMasterId id="2147483710" r:id="rId6"/>
  </p:sldMasterIdLst>
  <p:notesMasterIdLst>
    <p:notesMasterId r:id="rId29"/>
  </p:notesMasterIdLst>
  <p:sldIdLst>
    <p:sldId id="261" r:id="rId7"/>
    <p:sldId id="299" r:id="rId8"/>
    <p:sldId id="305" r:id="rId9"/>
    <p:sldId id="260" r:id="rId10"/>
    <p:sldId id="262" r:id="rId11"/>
    <p:sldId id="2142531917" r:id="rId12"/>
    <p:sldId id="2142531915" r:id="rId13"/>
    <p:sldId id="2142531920" r:id="rId14"/>
    <p:sldId id="2142531916" r:id="rId15"/>
    <p:sldId id="2142531908" r:id="rId16"/>
    <p:sldId id="2142531910" r:id="rId17"/>
    <p:sldId id="2142531924" r:id="rId18"/>
    <p:sldId id="2142531926" r:id="rId19"/>
    <p:sldId id="2142531931" r:id="rId20"/>
    <p:sldId id="2142531925" r:id="rId21"/>
    <p:sldId id="277" r:id="rId22"/>
    <p:sldId id="2142531932" r:id="rId23"/>
    <p:sldId id="2142531927" r:id="rId24"/>
    <p:sldId id="2142531928" r:id="rId25"/>
    <p:sldId id="308" r:id="rId26"/>
    <p:sldId id="2142531930" r:id="rId27"/>
    <p:sldId id="2142531929"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779C"/>
    <a:srgbClr val="D17B9B"/>
    <a:srgbClr val="5BDCD6"/>
    <a:srgbClr val="8E3255"/>
    <a:srgbClr val="D69D92"/>
    <a:srgbClr val="B95A47"/>
    <a:srgbClr val="F3BD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E8A972-5D72-4CE6-BD23-6501428AEF6F}" v="1" dt="2025-11-21T14:26:55.53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4" autoAdjust="0"/>
    <p:restoredTop sz="94660"/>
  </p:normalViewPr>
  <p:slideViewPr>
    <p:cSldViewPr snapToGrid="0">
      <p:cViewPr varScale="1">
        <p:scale>
          <a:sx n="56" d="100"/>
          <a:sy n="56" d="100"/>
        </p:scale>
        <p:origin x="1212" y="27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uter Eijgelaar | Kidnie" userId="237bbc6e-4f32-4ff1-b551-c4a5dd2c4014" providerId="ADAL" clId="{E6B40E17-6E5A-4617-89BE-F1DA6DB9B390}"/>
    <pc:docChg chg="undo custSel addSld delSld modSld sldOrd">
      <pc:chgData name="Wouter Eijgelaar | Kidnie" userId="237bbc6e-4f32-4ff1-b551-c4a5dd2c4014" providerId="ADAL" clId="{E6B40E17-6E5A-4617-89BE-F1DA6DB9B390}" dt="2025-11-24T16:04:50.170" v="27"/>
      <pc:docMkLst>
        <pc:docMk/>
      </pc:docMkLst>
      <pc:sldChg chg="delSp mod delAnim">
        <pc:chgData name="Wouter Eijgelaar | Kidnie" userId="237bbc6e-4f32-4ff1-b551-c4a5dd2c4014" providerId="ADAL" clId="{E6B40E17-6E5A-4617-89BE-F1DA6DB9B390}" dt="2025-11-21T14:27:18.265" v="23" actId="478"/>
        <pc:sldMkLst>
          <pc:docMk/>
          <pc:sldMk cId="778721305" sldId="262"/>
        </pc:sldMkLst>
      </pc:sldChg>
      <pc:sldChg chg="add del">
        <pc:chgData name="Wouter Eijgelaar | Kidnie" userId="237bbc6e-4f32-4ff1-b551-c4a5dd2c4014" providerId="ADAL" clId="{E6B40E17-6E5A-4617-89BE-F1DA6DB9B390}" dt="2025-11-21T14:25:23.417" v="5" actId="47"/>
        <pc:sldMkLst>
          <pc:docMk/>
          <pc:sldMk cId="860678051" sldId="308"/>
        </pc:sldMkLst>
      </pc:sldChg>
      <pc:sldChg chg="add del">
        <pc:chgData name="Wouter Eijgelaar | Kidnie" userId="237bbc6e-4f32-4ff1-b551-c4a5dd2c4014" providerId="ADAL" clId="{E6B40E17-6E5A-4617-89BE-F1DA6DB9B390}" dt="2025-11-21T14:25:30.711" v="9" actId="47"/>
        <pc:sldMkLst>
          <pc:docMk/>
          <pc:sldMk cId="3250975289" sldId="332"/>
        </pc:sldMkLst>
      </pc:sldChg>
      <pc:sldChg chg="add del">
        <pc:chgData name="Wouter Eijgelaar | Kidnie" userId="237bbc6e-4f32-4ff1-b551-c4a5dd2c4014" providerId="ADAL" clId="{E6B40E17-6E5A-4617-89BE-F1DA6DB9B390}" dt="2025-11-21T14:25:29.709" v="8" actId="47"/>
        <pc:sldMkLst>
          <pc:docMk/>
          <pc:sldMk cId="1201400832" sldId="340"/>
        </pc:sldMkLst>
      </pc:sldChg>
      <pc:sldChg chg="delSp modAnim">
        <pc:chgData name="Wouter Eijgelaar | Kidnie" userId="237bbc6e-4f32-4ff1-b551-c4a5dd2c4014" providerId="ADAL" clId="{E6B40E17-6E5A-4617-89BE-F1DA6DB9B390}" dt="2025-11-21T14:26:55.530" v="22" actId="478"/>
        <pc:sldMkLst>
          <pc:docMk/>
          <pc:sldMk cId="232129443" sldId="2142531926"/>
        </pc:sldMkLst>
      </pc:sldChg>
      <pc:sldChg chg="delSp add del mod delAnim">
        <pc:chgData name="Wouter Eijgelaar | Kidnie" userId="237bbc6e-4f32-4ff1-b551-c4a5dd2c4014" providerId="ADAL" clId="{E6B40E17-6E5A-4617-89BE-F1DA6DB9B390}" dt="2025-11-21T14:25:54.829" v="20" actId="478"/>
        <pc:sldMkLst>
          <pc:docMk/>
          <pc:sldMk cId="3419001331" sldId="2142531930"/>
        </pc:sldMkLst>
      </pc:sldChg>
      <pc:sldChg chg="add">
        <pc:chgData name="Wouter Eijgelaar | Kidnie" userId="237bbc6e-4f32-4ff1-b551-c4a5dd2c4014" providerId="ADAL" clId="{E6B40E17-6E5A-4617-89BE-F1DA6DB9B390}" dt="2025-11-21T14:26:51.014" v="21" actId="2890"/>
        <pc:sldMkLst>
          <pc:docMk/>
          <pc:sldMk cId="3531569115" sldId="2142531931"/>
        </pc:sldMkLst>
      </pc:sldChg>
      <pc:sldChg chg="delSp add mod ord delAnim">
        <pc:chgData name="Wouter Eijgelaar | Kidnie" userId="237bbc6e-4f32-4ff1-b551-c4a5dd2c4014" providerId="ADAL" clId="{E6B40E17-6E5A-4617-89BE-F1DA6DB9B390}" dt="2025-11-24T16:04:50.170" v="27"/>
        <pc:sldMkLst>
          <pc:docMk/>
          <pc:sldMk cId="1927997875" sldId="2142531932"/>
        </pc:sldMkLst>
        <pc:picChg chg="del">
          <ac:chgData name="Wouter Eijgelaar | Kidnie" userId="237bbc6e-4f32-4ff1-b551-c4a5dd2c4014" providerId="ADAL" clId="{E6B40E17-6E5A-4617-89BE-F1DA6DB9B390}" dt="2025-11-24T16:04:46.240" v="25" actId="478"/>
          <ac:picMkLst>
            <pc:docMk/>
            <pc:sldMk cId="1927997875" sldId="2142531932"/>
            <ac:picMk id="8" creationId="{1711EEA6-4CDD-8CF9-9EF7-6A1DB3AA2918}"/>
          </ac:picMkLst>
        </pc:picChg>
      </pc:sldChg>
      <pc:sldMasterChg chg="addSldLayout delSldLayout">
        <pc:chgData name="Wouter Eijgelaar | Kidnie" userId="237bbc6e-4f32-4ff1-b551-c4a5dd2c4014" providerId="ADAL" clId="{E6B40E17-6E5A-4617-89BE-F1DA6DB9B390}" dt="2025-11-21T14:25:23.417" v="5" actId="47"/>
        <pc:sldMasterMkLst>
          <pc:docMk/>
          <pc:sldMasterMk cId="3395112374" sldId="2147483710"/>
        </pc:sldMasterMkLst>
        <pc:sldLayoutChg chg="add del">
          <pc:chgData name="Wouter Eijgelaar | Kidnie" userId="237bbc6e-4f32-4ff1-b551-c4a5dd2c4014" providerId="ADAL" clId="{E6B40E17-6E5A-4617-89BE-F1DA6DB9B390}" dt="2025-11-21T14:25:23.417" v="5" actId="47"/>
          <pc:sldLayoutMkLst>
            <pc:docMk/>
            <pc:sldMasterMk cId="3395112374" sldId="2147483710"/>
            <pc:sldLayoutMk cId="2051055599" sldId="21474837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5C6D7-B089-43F3-8AD0-C587B6F893DE}" type="datetimeFigureOut">
              <a:rPr lang="nl-NL" smtClean="0"/>
              <a:t>27-11-2025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C9CF2-FBE9-479E-9DC6-0648F9EA73DD}" type="slidenum">
              <a:rPr lang="nl-NL" smtClean="0"/>
              <a:t>‹nr.›</a:t>
            </a:fld>
            <a:endParaRPr lang="nl-NL"/>
          </a:p>
        </p:txBody>
      </p:sp>
    </p:spTree>
    <p:extLst>
      <p:ext uri="{BB962C8B-B14F-4D97-AF65-F5344CB8AC3E}">
        <p14:creationId xmlns:p14="http://schemas.microsoft.com/office/powerpoint/2010/main" val="2756418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In 2024 is er veel gebouwd: merk, strategie, positionering. Begonnen met een de merkvideo en </a:t>
            </a:r>
            <a:r>
              <a:rPr lang="nl-NL" err="1"/>
              <a:t>fotoshoot</a:t>
            </a:r>
            <a:r>
              <a:rPr lang="nl-NL"/>
              <a:t> met </a:t>
            </a:r>
            <a:r>
              <a:rPr lang="nl-NL" err="1"/>
              <a:t>Bodhi</a:t>
            </a:r>
            <a:r>
              <a:rPr lang="nl-NL"/>
              <a:t>. Vervolgens het lanceringsevenement.</a:t>
            </a:r>
          </a:p>
        </p:txBody>
      </p:sp>
    </p:spTree>
    <p:extLst>
      <p:ext uri="{BB962C8B-B14F-4D97-AF65-F5344CB8AC3E}">
        <p14:creationId xmlns:p14="http://schemas.microsoft.com/office/powerpoint/2010/main" val="812273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Michiel aan het woord</a:t>
            </a:r>
          </a:p>
        </p:txBody>
      </p:sp>
    </p:spTree>
    <p:extLst>
      <p:ext uri="{BB962C8B-B14F-4D97-AF65-F5344CB8AC3E}">
        <p14:creationId xmlns:p14="http://schemas.microsoft.com/office/powerpoint/2010/main" val="206132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13970-1133-2C75-07C7-E00493B8FA1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DB8605E-2EDD-C52F-8B34-CC12AF642F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857095-7CF5-F991-7626-85408F526F2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B6ECFC6-154F-061F-FA1E-890A782246E8}"/>
              </a:ext>
            </a:extLst>
          </p:cNvPr>
          <p:cNvSpPr>
            <a:spLocks noGrp="1"/>
          </p:cNvSpPr>
          <p:nvPr>
            <p:ph type="sldNum" sz="quarter" idx="5"/>
          </p:nvPr>
        </p:nvSpPr>
        <p:spPr/>
        <p:txBody>
          <a:bodyPr/>
          <a:lstStyle/>
          <a:p>
            <a:fld id="{789C9CF2-FBE9-479E-9DC6-0648F9EA73DD}" type="slidenum">
              <a:rPr lang="nl-NL" smtClean="0"/>
              <a:t>12</a:t>
            </a:fld>
            <a:endParaRPr lang="nl-NL"/>
          </a:p>
        </p:txBody>
      </p:sp>
    </p:spTree>
    <p:extLst>
      <p:ext uri="{BB962C8B-B14F-4D97-AF65-F5344CB8AC3E}">
        <p14:creationId xmlns:p14="http://schemas.microsoft.com/office/powerpoint/2010/main" val="141013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7DE6-657E-1CAF-D876-1D797DBD71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6ACF95-82D8-3ADD-831D-4EBF51B38A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CD1634-1938-64DC-74E0-A03A3A71F78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1DE266F-4EF1-91AA-E770-B338B62F14A9}"/>
              </a:ext>
            </a:extLst>
          </p:cNvPr>
          <p:cNvSpPr>
            <a:spLocks noGrp="1"/>
          </p:cNvSpPr>
          <p:nvPr>
            <p:ph type="sldNum" sz="quarter" idx="5"/>
          </p:nvPr>
        </p:nvSpPr>
        <p:spPr/>
        <p:txBody>
          <a:bodyPr/>
          <a:lstStyle/>
          <a:p>
            <a:fld id="{789C9CF2-FBE9-479E-9DC6-0648F9EA73DD}" type="slidenum">
              <a:rPr lang="nl-NL" smtClean="0"/>
              <a:t>13</a:t>
            </a:fld>
            <a:endParaRPr lang="nl-NL"/>
          </a:p>
        </p:txBody>
      </p:sp>
    </p:spTree>
    <p:extLst>
      <p:ext uri="{BB962C8B-B14F-4D97-AF65-F5344CB8AC3E}">
        <p14:creationId xmlns:p14="http://schemas.microsoft.com/office/powerpoint/2010/main" val="411030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4367-3AA8-0862-A1A8-3A16D21AFF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D13C706-F552-4652-8A9A-162F8B8C70C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839418-2678-2A06-BB40-051089D96BD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0BBB50C-0584-C913-C81F-D96F0EEAD185}"/>
              </a:ext>
            </a:extLst>
          </p:cNvPr>
          <p:cNvSpPr>
            <a:spLocks noGrp="1"/>
          </p:cNvSpPr>
          <p:nvPr>
            <p:ph type="sldNum" sz="quarter" idx="5"/>
          </p:nvPr>
        </p:nvSpPr>
        <p:spPr/>
        <p:txBody>
          <a:bodyPr/>
          <a:lstStyle/>
          <a:p>
            <a:fld id="{789C9CF2-FBE9-479E-9DC6-0648F9EA73DD}" type="slidenum">
              <a:rPr lang="nl-NL" smtClean="0"/>
              <a:t>14</a:t>
            </a:fld>
            <a:endParaRPr lang="nl-NL"/>
          </a:p>
        </p:txBody>
      </p:sp>
    </p:spTree>
    <p:extLst>
      <p:ext uri="{BB962C8B-B14F-4D97-AF65-F5344CB8AC3E}">
        <p14:creationId xmlns:p14="http://schemas.microsoft.com/office/powerpoint/2010/main" val="259169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A7477-1C82-9077-5D00-47A2A02762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4D98C9B-9DE5-95D1-766E-63C4A4721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8291A6E-DCEB-AA42-211C-81D9D5ABDECC}"/>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760181C1-DC67-EA55-EDA3-DA4CF72FDB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A2DD71-5F6B-7992-8C78-D44E17182974}"/>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125008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1AB48-C0E7-39AA-DC0E-CE22C69F9E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25A7CF6-9860-C513-F2FB-9BF6433003F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374F00-E0A9-C3C4-BD2D-73B00FD395FB}"/>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DB5B888A-D6AD-C2EE-2957-DE85A6D2DA0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736201-EA8E-AB4D-32D2-F1384197AE22}"/>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364588386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3C86C52-3F1F-2CEA-975D-C62E14D17C7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4A8E29E-1E66-A0BF-75E0-C3166BAADAC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3A5DE1-CD15-99AA-6C77-9F92E810A912}"/>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28750720-9D3A-266E-6094-C6AC293727C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F38E7C-8E9C-A3E1-46CE-E53D610C0EEC}"/>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69791640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11/27/2025</a:t>
            </a:fld>
            <a:endParaRPr lang="en-US"/>
          </a:p>
        </p:txBody>
      </p:sp>
      <p:sp>
        <p:nvSpPr>
          <p:cNvPr id="4" name="Holder 4"/>
          <p:cNvSpPr>
            <a:spLocks noGrp="1"/>
          </p:cNvSpPr>
          <p:nvPr>
            <p:ph type="sldNum" sz="quarter" idx="7"/>
          </p:nvPr>
        </p:nvSpPr>
        <p:spPr>
          <a:xfrm>
            <a:off x="5952860" y="6540500"/>
            <a:ext cx="253275" cy="184666"/>
          </a:xfrm>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573665803"/>
      </p:ext>
    </p:extLst>
  </p:cSld>
  <p:clrMapOvr>
    <a:masterClrMapping/>
  </p:clrMapOvr>
  <p:transition spd="slow" advClick="0" advTm="6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eeld met quote 1 copy">
    <p:bg>
      <p:bgPr>
        <a:solidFill>
          <a:srgbClr val="F3BD4E"/>
        </a:solidFill>
        <a:effectLst/>
      </p:bgPr>
    </p:bg>
    <p:spTree>
      <p:nvGrpSpPr>
        <p:cNvPr id="1" name=""/>
        <p:cNvGrpSpPr/>
        <p:nvPr/>
      </p:nvGrpSpPr>
      <p:grpSpPr>
        <a:xfrm>
          <a:off x="0" y="0"/>
          <a:ext cx="0" cy="0"/>
          <a:chOff x="0" y="0"/>
          <a:chExt cx="0" cy="0"/>
        </a:xfrm>
      </p:grpSpPr>
      <p:sp>
        <p:nvSpPr>
          <p:cNvPr id="27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179406086"/>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43397"/>
            <a:ext cx="10515600" cy="3833567"/>
          </a:xfrm>
          <a:prstGeom prst="rect">
            <a:avLst/>
          </a:prstGeom>
        </p:spPr>
        <p:txBody>
          <a:bodyPr/>
          <a:lstStyle>
            <a:lvl1pPr>
              <a:defRPr sz="2133" b="0" i="0">
                <a:solidFill>
                  <a:schemeClr val="tx2"/>
                </a:solidFill>
                <a:latin typeface="Helvetica Neue Light" charset="0"/>
                <a:ea typeface="Helvetica Neue Light" charset="0"/>
                <a:cs typeface="Helvetica Neue Light" charset="0"/>
              </a:defRPr>
            </a:lvl1pPr>
            <a:lvl2pPr>
              <a:defRPr sz="2133" b="0" i="0">
                <a:solidFill>
                  <a:schemeClr val="tx2"/>
                </a:solidFill>
                <a:latin typeface="Helvetica Neue Light" charset="0"/>
                <a:ea typeface="Helvetica Neue Light" charset="0"/>
                <a:cs typeface="Helvetica Neue Light" charset="0"/>
              </a:defRPr>
            </a:lvl2pPr>
            <a:lvl3pPr>
              <a:defRPr sz="2133" b="0" i="0">
                <a:solidFill>
                  <a:schemeClr val="tx2"/>
                </a:solidFill>
                <a:latin typeface="Helvetica Neue Light" charset="0"/>
                <a:ea typeface="Helvetica Neue Light" charset="0"/>
                <a:cs typeface="Helvetica Neue Light" charset="0"/>
              </a:defRPr>
            </a:lvl3pPr>
            <a:lvl4pPr>
              <a:defRPr sz="2133" b="0" i="0">
                <a:solidFill>
                  <a:schemeClr val="tx2"/>
                </a:solidFill>
                <a:latin typeface="Helvetica Neue Light" charset="0"/>
                <a:ea typeface="Helvetica Neue Light" charset="0"/>
                <a:cs typeface="Helvetica Neue Light" charset="0"/>
              </a:defRPr>
            </a:lvl4pPr>
            <a:lvl5pPr>
              <a:defRPr sz="2133" b="0" i="0">
                <a:solidFill>
                  <a:schemeClr val="tx2"/>
                </a:solidFill>
                <a:latin typeface="Helvetica Neue Light" charset="0"/>
                <a:ea typeface="Helvetica Neue Light" charset="0"/>
                <a:cs typeface="Helvetica Neue Light" charset="0"/>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Slide Number Placeholder 5"/>
          <p:cNvSpPr>
            <a:spLocks noGrp="1"/>
          </p:cNvSpPr>
          <p:nvPr>
            <p:ph type="sldNum" sz="quarter" idx="12"/>
          </p:nvPr>
        </p:nvSpPr>
        <p:spPr>
          <a:xfrm>
            <a:off x="11469913" y="6356351"/>
            <a:ext cx="2743200" cy="365125"/>
          </a:xfrm>
          <a:prstGeom prst="rect">
            <a:avLst/>
          </a:prstGeom>
        </p:spPr>
        <p:txBody>
          <a:bodyPr/>
          <a:lstStyle>
            <a:lvl1pPr>
              <a:defRPr sz="1067">
                <a:latin typeface="Helvetica Neue" charset="0"/>
                <a:ea typeface="Helvetica Neue" charset="0"/>
                <a:cs typeface="Helvetica Neue" charset="0"/>
              </a:defRPr>
            </a:lvl1pPr>
          </a:lstStyle>
          <a:p>
            <a:fld id="{FC8B3B1C-DF7F-4B4F-8013-09AB0857C3CE}" type="slidenum">
              <a:rPr lang="nl-NL" smtClean="0"/>
              <a:pPr/>
              <a:t>‹nr.›</a:t>
            </a:fld>
            <a:endParaRPr lang="nl-NL"/>
          </a:p>
        </p:txBody>
      </p:sp>
      <p:sp>
        <p:nvSpPr>
          <p:cNvPr id="14" name="Title 1"/>
          <p:cNvSpPr>
            <a:spLocks noGrp="1"/>
          </p:cNvSpPr>
          <p:nvPr>
            <p:ph type="title" hasCustomPrompt="1"/>
          </p:nvPr>
        </p:nvSpPr>
        <p:spPr>
          <a:xfrm>
            <a:off x="838200" y="1069987"/>
            <a:ext cx="4964875" cy="587506"/>
          </a:xfrm>
          <a:custGeom>
            <a:avLst/>
            <a:gdLst>
              <a:gd name="connsiteX0" fmla="*/ 0 w 6272893"/>
              <a:gd name="connsiteY0" fmla="*/ 994172 h 994172"/>
              <a:gd name="connsiteX1" fmla="*/ 248543 w 6272893"/>
              <a:gd name="connsiteY1" fmla="*/ 0 h 994172"/>
              <a:gd name="connsiteX2" fmla="*/ 6272893 w 6272893"/>
              <a:gd name="connsiteY2" fmla="*/ 0 h 994172"/>
              <a:gd name="connsiteX3" fmla="*/ 6024350 w 6272893"/>
              <a:gd name="connsiteY3" fmla="*/ 994172 h 994172"/>
              <a:gd name="connsiteX4" fmla="*/ 0 w 6272893"/>
              <a:gd name="connsiteY4" fmla="*/ 994172 h 994172"/>
              <a:gd name="connsiteX0" fmla="*/ 0 w 6272893"/>
              <a:gd name="connsiteY0" fmla="*/ 994172 h 994172"/>
              <a:gd name="connsiteX1" fmla="*/ 165416 w 6272893"/>
              <a:gd name="connsiteY1" fmla="*/ 11875 h 994172"/>
              <a:gd name="connsiteX2" fmla="*/ 6272893 w 6272893"/>
              <a:gd name="connsiteY2" fmla="*/ 0 h 994172"/>
              <a:gd name="connsiteX3" fmla="*/ 6024350 w 6272893"/>
              <a:gd name="connsiteY3" fmla="*/ 994172 h 994172"/>
              <a:gd name="connsiteX4" fmla="*/ 0 w 6272893"/>
              <a:gd name="connsiteY4" fmla="*/ 994172 h 994172"/>
              <a:gd name="connsiteX0" fmla="*/ 0 w 6177890"/>
              <a:gd name="connsiteY0" fmla="*/ 982297 h 982297"/>
              <a:gd name="connsiteX1" fmla="*/ 165416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77890"/>
              <a:gd name="connsiteY0" fmla="*/ 982297 h 982297"/>
              <a:gd name="connsiteX1" fmla="*/ 118023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30497"/>
              <a:gd name="connsiteY0" fmla="*/ 982297 h 982297"/>
              <a:gd name="connsiteX1" fmla="*/ 118023 w 6130497"/>
              <a:gd name="connsiteY1" fmla="*/ 0 h 982297"/>
              <a:gd name="connsiteX2" fmla="*/ 6130497 w 6130497"/>
              <a:gd name="connsiteY2" fmla="*/ 0 h 982297"/>
              <a:gd name="connsiteX3" fmla="*/ 6024350 w 6130497"/>
              <a:gd name="connsiteY3" fmla="*/ 982297 h 982297"/>
              <a:gd name="connsiteX4" fmla="*/ 0 w 6130497"/>
              <a:gd name="connsiteY4" fmla="*/ 982297 h 98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497" h="982297">
                <a:moveTo>
                  <a:pt x="0" y="982297"/>
                </a:moveTo>
                <a:lnTo>
                  <a:pt x="118023" y="0"/>
                </a:lnTo>
                <a:lnTo>
                  <a:pt x="6130497" y="0"/>
                </a:lnTo>
                <a:lnTo>
                  <a:pt x="6024350" y="982297"/>
                </a:lnTo>
                <a:lnTo>
                  <a:pt x="0" y="982297"/>
                </a:lnTo>
                <a:close/>
              </a:path>
            </a:pathLst>
          </a:custGeom>
          <a:solidFill>
            <a:schemeClr val="accent1"/>
          </a:solidFill>
        </p:spPr>
        <p:txBody>
          <a:bodyPr wrap="square" lIns="216000" tIns="108000" rIns="216000" bIns="108000" anchor="ctr" anchorCtr="0">
            <a:spAutoFit/>
          </a:bodyPr>
          <a:lstStyle>
            <a:lvl1pPr>
              <a:defRPr sz="2667">
                <a:ln>
                  <a:noFill/>
                </a:ln>
                <a:solidFill>
                  <a:schemeClr val="bg1"/>
                </a:solidFill>
                <a:latin typeface="Helvetica Neue" charset="0"/>
                <a:ea typeface="Helvetica Neue" charset="0"/>
                <a:cs typeface="Helvetica Neue" charset="0"/>
              </a:defRPr>
            </a:lvl1pPr>
          </a:lstStyle>
          <a:p>
            <a:r>
              <a:rPr lang="nl-NL"/>
              <a:t>Titelstijl van model bewerken                                   </a:t>
            </a:r>
            <a:endParaRPr lang="en-US"/>
          </a:p>
        </p:txBody>
      </p:sp>
    </p:spTree>
    <p:extLst>
      <p:ext uri="{BB962C8B-B14F-4D97-AF65-F5344CB8AC3E}">
        <p14:creationId xmlns:p14="http://schemas.microsoft.com/office/powerpoint/2010/main" val="1472999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501735"/>
            <a:ext cx="5181600" cy="3675229"/>
          </a:xfrm>
          <a:prstGeom prst="rect">
            <a:avLst/>
          </a:prstGeom>
        </p:spPr>
        <p:txBody>
          <a:bodyPr/>
          <a:lstStyle>
            <a:lvl1pPr>
              <a:buClr>
                <a:srgbClr val="DB0020"/>
              </a:buClr>
              <a:defRPr b="0" i="0">
                <a:solidFill>
                  <a:schemeClr val="tx2"/>
                </a:solidFill>
                <a:latin typeface="Helvetica Neue Thin" charset="0"/>
                <a:ea typeface="Helvetica Neue Thin" charset="0"/>
                <a:cs typeface="Helvetica Neue Thin" charset="0"/>
              </a:defRPr>
            </a:lvl1pPr>
            <a:lvl2pPr>
              <a:buClr>
                <a:srgbClr val="DB0020"/>
              </a:buClr>
              <a:defRPr b="0" i="0">
                <a:solidFill>
                  <a:schemeClr val="tx2"/>
                </a:solidFill>
                <a:latin typeface="Helvetica Neue Thin" charset="0"/>
                <a:ea typeface="Helvetica Neue Thin" charset="0"/>
                <a:cs typeface="Helvetica Neue Thin" charset="0"/>
              </a:defRPr>
            </a:lvl2pPr>
            <a:lvl3pPr>
              <a:buClr>
                <a:srgbClr val="DB0020"/>
              </a:buClr>
              <a:defRPr b="0" i="0">
                <a:solidFill>
                  <a:schemeClr val="tx2"/>
                </a:solidFill>
                <a:latin typeface="Helvetica Neue Thin" charset="0"/>
                <a:ea typeface="Helvetica Neue Thin" charset="0"/>
                <a:cs typeface="Helvetica Neue Thin" charset="0"/>
              </a:defRPr>
            </a:lvl3pPr>
            <a:lvl4pPr>
              <a:buClr>
                <a:srgbClr val="DB0020"/>
              </a:buClr>
              <a:defRPr b="0" i="0">
                <a:solidFill>
                  <a:schemeClr val="tx2"/>
                </a:solidFill>
                <a:latin typeface="Helvetica Neue Thin" charset="0"/>
                <a:ea typeface="Helvetica Neue Thin" charset="0"/>
                <a:cs typeface="Helvetica Neue Thin" charset="0"/>
              </a:defRPr>
            </a:lvl4pPr>
            <a:lvl5pPr>
              <a:buClr>
                <a:srgbClr val="DB0020"/>
              </a:buClr>
              <a:defRPr b="0" i="0">
                <a:solidFill>
                  <a:schemeClr val="tx2"/>
                </a:solidFill>
                <a:latin typeface="Helvetica Neue Thin" charset="0"/>
                <a:ea typeface="Helvetica Neue Thin" charset="0"/>
                <a:cs typeface="Helvetica Neue Thin" charset="0"/>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2501735"/>
            <a:ext cx="5181600" cy="3675229"/>
          </a:xfrm>
          <a:prstGeom prst="rect">
            <a:avLst/>
          </a:prstGeom>
        </p:spPr>
        <p:txBody>
          <a:bodyPr/>
          <a:lstStyle>
            <a:lvl1pPr>
              <a:buClr>
                <a:srgbClr val="DB0020"/>
              </a:buClr>
              <a:defRPr b="0" i="0">
                <a:solidFill>
                  <a:schemeClr val="tx2"/>
                </a:solidFill>
                <a:latin typeface="Helvetica Neue Thin" charset="0"/>
                <a:ea typeface="Helvetica Neue Thin" charset="0"/>
                <a:cs typeface="Helvetica Neue Thin" charset="0"/>
              </a:defRPr>
            </a:lvl1pPr>
            <a:lvl2pPr>
              <a:buClr>
                <a:srgbClr val="DB0020"/>
              </a:buClr>
              <a:defRPr b="0" i="0">
                <a:solidFill>
                  <a:schemeClr val="tx2"/>
                </a:solidFill>
                <a:latin typeface="Helvetica Neue Thin" charset="0"/>
                <a:ea typeface="Helvetica Neue Thin" charset="0"/>
                <a:cs typeface="Helvetica Neue Thin" charset="0"/>
              </a:defRPr>
            </a:lvl2pPr>
            <a:lvl3pPr>
              <a:buClr>
                <a:srgbClr val="DB0020"/>
              </a:buClr>
              <a:defRPr b="0" i="0">
                <a:solidFill>
                  <a:schemeClr val="tx2"/>
                </a:solidFill>
                <a:latin typeface="Helvetica Neue Thin" charset="0"/>
                <a:ea typeface="Helvetica Neue Thin" charset="0"/>
                <a:cs typeface="Helvetica Neue Thin" charset="0"/>
              </a:defRPr>
            </a:lvl3pPr>
            <a:lvl4pPr>
              <a:buClr>
                <a:srgbClr val="DB0020"/>
              </a:buClr>
              <a:defRPr b="0" i="0">
                <a:solidFill>
                  <a:schemeClr val="tx2"/>
                </a:solidFill>
                <a:latin typeface="Helvetica Neue Thin" charset="0"/>
                <a:ea typeface="Helvetica Neue Thin" charset="0"/>
                <a:cs typeface="Helvetica Neue Thin" charset="0"/>
              </a:defRPr>
            </a:lvl4pPr>
            <a:lvl5pPr>
              <a:buClr>
                <a:srgbClr val="DB0020"/>
              </a:buClr>
              <a:defRPr b="0" i="0">
                <a:solidFill>
                  <a:schemeClr val="tx2"/>
                </a:solidFill>
                <a:latin typeface="Helvetica Neue Thin" charset="0"/>
                <a:ea typeface="Helvetica Neue Thin" charset="0"/>
                <a:cs typeface="Helvetica Neue Thin" charset="0"/>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Slide Number Placeholder 5"/>
          <p:cNvSpPr>
            <a:spLocks noGrp="1"/>
          </p:cNvSpPr>
          <p:nvPr>
            <p:ph type="sldNum" sz="quarter" idx="12"/>
          </p:nvPr>
        </p:nvSpPr>
        <p:spPr>
          <a:xfrm>
            <a:off x="11469913" y="6356351"/>
            <a:ext cx="2743200" cy="365125"/>
          </a:xfrm>
          <a:prstGeom prst="rect">
            <a:avLst/>
          </a:prstGeom>
        </p:spPr>
        <p:txBody>
          <a:bodyPr/>
          <a:lstStyle>
            <a:lvl1pPr>
              <a:defRPr sz="1067">
                <a:latin typeface="Helvetica Neue" charset="0"/>
                <a:ea typeface="Helvetica Neue" charset="0"/>
                <a:cs typeface="Helvetica Neue" charset="0"/>
              </a:defRPr>
            </a:lvl1pPr>
          </a:lstStyle>
          <a:p>
            <a:fld id="{FC8B3B1C-DF7F-4B4F-8013-09AB0857C3CE}" type="slidenum">
              <a:rPr lang="nl-NL" smtClean="0"/>
              <a:pPr/>
              <a:t>‹nr.›</a:t>
            </a:fld>
            <a:endParaRPr lang="nl-NL"/>
          </a:p>
        </p:txBody>
      </p:sp>
      <p:sp>
        <p:nvSpPr>
          <p:cNvPr id="11" name="Title 1"/>
          <p:cNvSpPr>
            <a:spLocks noGrp="1"/>
          </p:cNvSpPr>
          <p:nvPr>
            <p:ph type="title" hasCustomPrompt="1"/>
          </p:nvPr>
        </p:nvSpPr>
        <p:spPr>
          <a:xfrm>
            <a:off x="838200" y="1069987"/>
            <a:ext cx="4964875" cy="587506"/>
          </a:xfrm>
          <a:custGeom>
            <a:avLst/>
            <a:gdLst>
              <a:gd name="connsiteX0" fmla="*/ 0 w 6272893"/>
              <a:gd name="connsiteY0" fmla="*/ 994172 h 994172"/>
              <a:gd name="connsiteX1" fmla="*/ 248543 w 6272893"/>
              <a:gd name="connsiteY1" fmla="*/ 0 h 994172"/>
              <a:gd name="connsiteX2" fmla="*/ 6272893 w 6272893"/>
              <a:gd name="connsiteY2" fmla="*/ 0 h 994172"/>
              <a:gd name="connsiteX3" fmla="*/ 6024350 w 6272893"/>
              <a:gd name="connsiteY3" fmla="*/ 994172 h 994172"/>
              <a:gd name="connsiteX4" fmla="*/ 0 w 6272893"/>
              <a:gd name="connsiteY4" fmla="*/ 994172 h 994172"/>
              <a:gd name="connsiteX0" fmla="*/ 0 w 6272893"/>
              <a:gd name="connsiteY0" fmla="*/ 994172 h 994172"/>
              <a:gd name="connsiteX1" fmla="*/ 165416 w 6272893"/>
              <a:gd name="connsiteY1" fmla="*/ 11875 h 994172"/>
              <a:gd name="connsiteX2" fmla="*/ 6272893 w 6272893"/>
              <a:gd name="connsiteY2" fmla="*/ 0 h 994172"/>
              <a:gd name="connsiteX3" fmla="*/ 6024350 w 6272893"/>
              <a:gd name="connsiteY3" fmla="*/ 994172 h 994172"/>
              <a:gd name="connsiteX4" fmla="*/ 0 w 6272893"/>
              <a:gd name="connsiteY4" fmla="*/ 994172 h 994172"/>
              <a:gd name="connsiteX0" fmla="*/ 0 w 6177890"/>
              <a:gd name="connsiteY0" fmla="*/ 982297 h 982297"/>
              <a:gd name="connsiteX1" fmla="*/ 165416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77890"/>
              <a:gd name="connsiteY0" fmla="*/ 982297 h 982297"/>
              <a:gd name="connsiteX1" fmla="*/ 118023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30497"/>
              <a:gd name="connsiteY0" fmla="*/ 982297 h 982297"/>
              <a:gd name="connsiteX1" fmla="*/ 118023 w 6130497"/>
              <a:gd name="connsiteY1" fmla="*/ 0 h 982297"/>
              <a:gd name="connsiteX2" fmla="*/ 6130497 w 6130497"/>
              <a:gd name="connsiteY2" fmla="*/ 0 h 982297"/>
              <a:gd name="connsiteX3" fmla="*/ 6024350 w 6130497"/>
              <a:gd name="connsiteY3" fmla="*/ 982297 h 982297"/>
              <a:gd name="connsiteX4" fmla="*/ 0 w 6130497"/>
              <a:gd name="connsiteY4" fmla="*/ 982297 h 98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497" h="982297">
                <a:moveTo>
                  <a:pt x="0" y="982297"/>
                </a:moveTo>
                <a:lnTo>
                  <a:pt x="118023" y="0"/>
                </a:lnTo>
                <a:lnTo>
                  <a:pt x="6130497" y="0"/>
                </a:lnTo>
                <a:lnTo>
                  <a:pt x="6024350" y="982297"/>
                </a:lnTo>
                <a:lnTo>
                  <a:pt x="0" y="982297"/>
                </a:lnTo>
                <a:close/>
              </a:path>
            </a:pathLst>
          </a:custGeom>
          <a:solidFill>
            <a:schemeClr val="accent1"/>
          </a:solidFill>
        </p:spPr>
        <p:txBody>
          <a:bodyPr wrap="square" lIns="216000" tIns="108000" rIns="216000" bIns="108000" anchor="ctr" anchorCtr="0">
            <a:spAutoFit/>
          </a:bodyPr>
          <a:lstStyle>
            <a:lvl1pPr>
              <a:defRPr sz="2667">
                <a:ln>
                  <a:noFill/>
                </a:ln>
                <a:solidFill>
                  <a:schemeClr val="bg1"/>
                </a:solidFill>
                <a:latin typeface="Helvetica Neue" charset="0"/>
                <a:ea typeface="Helvetica Neue" charset="0"/>
                <a:cs typeface="Helvetica Neue" charset="0"/>
              </a:defRPr>
            </a:lvl1pPr>
          </a:lstStyle>
          <a:p>
            <a:r>
              <a:rPr lang="nl-NL"/>
              <a:t>Titelstijl van model bewerken                                   </a:t>
            </a:r>
            <a:endParaRPr lang="en-US"/>
          </a:p>
        </p:txBody>
      </p:sp>
    </p:spTree>
    <p:extLst>
      <p:ext uri="{BB962C8B-B14F-4D97-AF65-F5344CB8AC3E}">
        <p14:creationId xmlns:p14="http://schemas.microsoft.com/office/powerpoint/2010/main" val="1376740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2422011"/>
            <a:ext cx="5157787" cy="823912"/>
          </a:xfrm>
          <a:prstGeom prst="rect">
            <a:avLst/>
          </a:prstGeom>
        </p:spPr>
        <p:txBody>
          <a:bodyPr anchor="b">
            <a:normAutofit/>
          </a:bodyPr>
          <a:lstStyle>
            <a:lvl1pPr marL="0" indent="0">
              <a:buNone/>
              <a:defRPr sz="1867" b="0" i="0">
                <a:solidFill>
                  <a:schemeClr val="tx2"/>
                </a:solidFill>
                <a:latin typeface="Helvetica Neue" charset="0"/>
                <a:ea typeface="Helvetica Neue" charset="0"/>
                <a:cs typeface="Helvetica Neue"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839789" y="3245923"/>
            <a:ext cx="5157787" cy="2943740"/>
          </a:xfrm>
          <a:prstGeom prst="rect">
            <a:avLst/>
          </a:prstGeom>
        </p:spPr>
        <p:txBody>
          <a:bodyPr/>
          <a:lstStyle>
            <a:lvl1pPr>
              <a:buClr>
                <a:srgbClr val="DB0020"/>
              </a:buClr>
              <a:defRPr b="0" i="0">
                <a:solidFill>
                  <a:schemeClr val="tx2"/>
                </a:solidFill>
                <a:latin typeface="Helvetica Neue Thin" charset="0"/>
                <a:ea typeface="Helvetica Neue Thin" charset="0"/>
                <a:cs typeface="Helvetica Neue Thin" charset="0"/>
              </a:defRPr>
            </a:lvl1pPr>
            <a:lvl2pPr>
              <a:buClr>
                <a:srgbClr val="DB0020"/>
              </a:buClr>
              <a:defRPr b="0" i="0">
                <a:solidFill>
                  <a:schemeClr val="tx2"/>
                </a:solidFill>
                <a:latin typeface="Helvetica Neue Thin" charset="0"/>
                <a:ea typeface="Helvetica Neue Thin" charset="0"/>
                <a:cs typeface="Helvetica Neue Thin" charset="0"/>
              </a:defRPr>
            </a:lvl2pPr>
            <a:lvl3pPr>
              <a:buClr>
                <a:srgbClr val="DB0020"/>
              </a:buClr>
              <a:defRPr b="0" i="0">
                <a:solidFill>
                  <a:schemeClr val="tx2"/>
                </a:solidFill>
                <a:latin typeface="Helvetica Neue Thin" charset="0"/>
                <a:ea typeface="Helvetica Neue Thin" charset="0"/>
                <a:cs typeface="Helvetica Neue Thin" charset="0"/>
              </a:defRPr>
            </a:lvl3pPr>
            <a:lvl4pPr>
              <a:buClr>
                <a:srgbClr val="DB0020"/>
              </a:buClr>
              <a:defRPr b="0" i="0">
                <a:solidFill>
                  <a:schemeClr val="tx2"/>
                </a:solidFill>
                <a:latin typeface="Helvetica Neue Thin" charset="0"/>
                <a:ea typeface="Helvetica Neue Thin" charset="0"/>
                <a:cs typeface="Helvetica Neue Thin" charset="0"/>
              </a:defRPr>
            </a:lvl4pPr>
            <a:lvl5pPr>
              <a:buClr>
                <a:srgbClr val="DB0020"/>
              </a:buClr>
              <a:defRPr b="0" i="0">
                <a:solidFill>
                  <a:schemeClr val="tx2"/>
                </a:solidFill>
                <a:latin typeface="Helvetica Neue Thin" charset="0"/>
                <a:ea typeface="Helvetica Neue Thin" charset="0"/>
                <a:cs typeface="Helvetica Neue Thin" charset="0"/>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1" y="2422011"/>
            <a:ext cx="5183188" cy="823912"/>
          </a:xfrm>
          <a:prstGeom prst="rect">
            <a:avLst/>
          </a:prstGeom>
        </p:spPr>
        <p:txBody>
          <a:bodyPr anchor="b">
            <a:normAutofit/>
          </a:bodyPr>
          <a:lstStyle>
            <a:lvl1pPr marL="0" indent="0">
              <a:buNone/>
              <a:defRPr sz="1867" b="0" i="0">
                <a:solidFill>
                  <a:schemeClr val="tx2"/>
                </a:solidFill>
                <a:latin typeface="Helvetica Neue" charset="0"/>
                <a:ea typeface="Helvetica Neue" charset="0"/>
                <a:cs typeface="Helvetica Neue"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6172201" y="3245923"/>
            <a:ext cx="5183188" cy="2943740"/>
          </a:xfrm>
          <a:prstGeom prst="rect">
            <a:avLst/>
          </a:prstGeom>
        </p:spPr>
        <p:txBody>
          <a:bodyPr/>
          <a:lstStyle>
            <a:lvl1pPr>
              <a:buClr>
                <a:srgbClr val="DB0020"/>
              </a:buClr>
              <a:defRPr b="0" i="0">
                <a:solidFill>
                  <a:schemeClr val="tx2"/>
                </a:solidFill>
                <a:latin typeface="Helvetica Neue Thin" charset="0"/>
                <a:ea typeface="Helvetica Neue Thin" charset="0"/>
                <a:cs typeface="Helvetica Neue Thin" charset="0"/>
              </a:defRPr>
            </a:lvl1pPr>
            <a:lvl2pPr>
              <a:buClr>
                <a:srgbClr val="DB0020"/>
              </a:buClr>
              <a:defRPr b="0" i="0">
                <a:solidFill>
                  <a:schemeClr val="tx2"/>
                </a:solidFill>
                <a:latin typeface="Helvetica Neue Thin" charset="0"/>
                <a:ea typeface="Helvetica Neue Thin" charset="0"/>
                <a:cs typeface="Helvetica Neue Thin" charset="0"/>
              </a:defRPr>
            </a:lvl2pPr>
            <a:lvl3pPr>
              <a:buClr>
                <a:srgbClr val="DB0020"/>
              </a:buClr>
              <a:defRPr b="0" i="0">
                <a:solidFill>
                  <a:schemeClr val="tx2"/>
                </a:solidFill>
                <a:latin typeface="Helvetica Neue Thin" charset="0"/>
                <a:ea typeface="Helvetica Neue Thin" charset="0"/>
                <a:cs typeface="Helvetica Neue Thin" charset="0"/>
              </a:defRPr>
            </a:lvl3pPr>
            <a:lvl4pPr>
              <a:buClr>
                <a:srgbClr val="DB0020"/>
              </a:buClr>
              <a:defRPr b="0" i="0">
                <a:solidFill>
                  <a:schemeClr val="tx2"/>
                </a:solidFill>
                <a:latin typeface="Helvetica Neue Thin" charset="0"/>
                <a:ea typeface="Helvetica Neue Thin" charset="0"/>
                <a:cs typeface="Helvetica Neue Thin" charset="0"/>
              </a:defRPr>
            </a:lvl4pPr>
            <a:lvl5pPr>
              <a:buClr>
                <a:srgbClr val="DB0020"/>
              </a:buClr>
              <a:defRPr b="0" i="0">
                <a:solidFill>
                  <a:schemeClr val="tx2"/>
                </a:solidFill>
                <a:latin typeface="Helvetica Neue Thin" charset="0"/>
                <a:ea typeface="Helvetica Neue Thin" charset="0"/>
                <a:cs typeface="Helvetica Neue Thin" charset="0"/>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Slide Number Placeholder 5"/>
          <p:cNvSpPr>
            <a:spLocks noGrp="1"/>
          </p:cNvSpPr>
          <p:nvPr>
            <p:ph type="sldNum" sz="quarter" idx="12"/>
          </p:nvPr>
        </p:nvSpPr>
        <p:spPr>
          <a:xfrm>
            <a:off x="11469913" y="6356351"/>
            <a:ext cx="2743200" cy="365125"/>
          </a:xfrm>
          <a:prstGeom prst="rect">
            <a:avLst/>
          </a:prstGeom>
        </p:spPr>
        <p:txBody>
          <a:bodyPr/>
          <a:lstStyle>
            <a:lvl1pPr>
              <a:defRPr sz="1067">
                <a:latin typeface="Helvetica Neue" charset="0"/>
                <a:ea typeface="Helvetica Neue" charset="0"/>
                <a:cs typeface="Helvetica Neue" charset="0"/>
              </a:defRPr>
            </a:lvl1pPr>
          </a:lstStyle>
          <a:p>
            <a:fld id="{FC8B3B1C-DF7F-4B4F-8013-09AB0857C3CE}" type="slidenum">
              <a:rPr lang="nl-NL" smtClean="0"/>
              <a:pPr/>
              <a:t>‹nr.›</a:t>
            </a:fld>
            <a:endParaRPr lang="nl-NL"/>
          </a:p>
        </p:txBody>
      </p:sp>
      <p:sp>
        <p:nvSpPr>
          <p:cNvPr id="13" name="Title 1"/>
          <p:cNvSpPr>
            <a:spLocks noGrp="1"/>
          </p:cNvSpPr>
          <p:nvPr>
            <p:ph type="title" hasCustomPrompt="1"/>
          </p:nvPr>
        </p:nvSpPr>
        <p:spPr>
          <a:xfrm>
            <a:off x="838200" y="1069987"/>
            <a:ext cx="4964875" cy="587506"/>
          </a:xfrm>
          <a:custGeom>
            <a:avLst/>
            <a:gdLst>
              <a:gd name="connsiteX0" fmla="*/ 0 w 6272893"/>
              <a:gd name="connsiteY0" fmla="*/ 994172 h 994172"/>
              <a:gd name="connsiteX1" fmla="*/ 248543 w 6272893"/>
              <a:gd name="connsiteY1" fmla="*/ 0 h 994172"/>
              <a:gd name="connsiteX2" fmla="*/ 6272893 w 6272893"/>
              <a:gd name="connsiteY2" fmla="*/ 0 h 994172"/>
              <a:gd name="connsiteX3" fmla="*/ 6024350 w 6272893"/>
              <a:gd name="connsiteY3" fmla="*/ 994172 h 994172"/>
              <a:gd name="connsiteX4" fmla="*/ 0 w 6272893"/>
              <a:gd name="connsiteY4" fmla="*/ 994172 h 994172"/>
              <a:gd name="connsiteX0" fmla="*/ 0 w 6272893"/>
              <a:gd name="connsiteY0" fmla="*/ 994172 h 994172"/>
              <a:gd name="connsiteX1" fmla="*/ 165416 w 6272893"/>
              <a:gd name="connsiteY1" fmla="*/ 11875 h 994172"/>
              <a:gd name="connsiteX2" fmla="*/ 6272893 w 6272893"/>
              <a:gd name="connsiteY2" fmla="*/ 0 h 994172"/>
              <a:gd name="connsiteX3" fmla="*/ 6024350 w 6272893"/>
              <a:gd name="connsiteY3" fmla="*/ 994172 h 994172"/>
              <a:gd name="connsiteX4" fmla="*/ 0 w 6272893"/>
              <a:gd name="connsiteY4" fmla="*/ 994172 h 994172"/>
              <a:gd name="connsiteX0" fmla="*/ 0 w 6177890"/>
              <a:gd name="connsiteY0" fmla="*/ 982297 h 982297"/>
              <a:gd name="connsiteX1" fmla="*/ 165416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77890"/>
              <a:gd name="connsiteY0" fmla="*/ 982297 h 982297"/>
              <a:gd name="connsiteX1" fmla="*/ 118023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30497"/>
              <a:gd name="connsiteY0" fmla="*/ 982297 h 982297"/>
              <a:gd name="connsiteX1" fmla="*/ 118023 w 6130497"/>
              <a:gd name="connsiteY1" fmla="*/ 0 h 982297"/>
              <a:gd name="connsiteX2" fmla="*/ 6130497 w 6130497"/>
              <a:gd name="connsiteY2" fmla="*/ 0 h 982297"/>
              <a:gd name="connsiteX3" fmla="*/ 6024350 w 6130497"/>
              <a:gd name="connsiteY3" fmla="*/ 982297 h 982297"/>
              <a:gd name="connsiteX4" fmla="*/ 0 w 6130497"/>
              <a:gd name="connsiteY4" fmla="*/ 982297 h 98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497" h="982297">
                <a:moveTo>
                  <a:pt x="0" y="982297"/>
                </a:moveTo>
                <a:lnTo>
                  <a:pt x="118023" y="0"/>
                </a:lnTo>
                <a:lnTo>
                  <a:pt x="6130497" y="0"/>
                </a:lnTo>
                <a:lnTo>
                  <a:pt x="6024350" y="982297"/>
                </a:lnTo>
                <a:lnTo>
                  <a:pt x="0" y="982297"/>
                </a:lnTo>
                <a:close/>
              </a:path>
            </a:pathLst>
          </a:custGeom>
          <a:solidFill>
            <a:schemeClr val="accent1"/>
          </a:solidFill>
        </p:spPr>
        <p:txBody>
          <a:bodyPr wrap="square" lIns="216000" tIns="108000" rIns="216000" bIns="108000" anchor="ctr" anchorCtr="0">
            <a:spAutoFit/>
          </a:bodyPr>
          <a:lstStyle>
            <a:lvl1pPr>
              <a:defRPr sz="2667">
                <a:ln>
                  <a:noFill/>
                </a:ln>
                <a:solidFill>
                  <a:schemeClr val="bg1"/>
                </a:solidFill>
                <a:latin typeface="Helvetica Neue" charset="0"/>
                <a:ea typeface="Helvetica Neue" charset="0"/>
                <a:cs typeface="Helvetica Neue" charset="0"/>
              </a:defRPr>
            </a:lvl1pPr>
          </a:lstStyle>
          <a:p>
            <a:r>
              <a:rPr lang="nl-NL"/>
              <a:t>Titelstijl van model bewerken                                   </a:t>
            </a:r>
            <a:endParaRPr lang="en-US"/>
          </a:p>
        </p:txBody>
      </p:sp>
    </p:spTree>
    <p:extLst>
      <p:ext uri="{BB962C8B-B14F-4D97-AF65-F5344CB8AC3E}">
        <p14:creationId xmlns:p14="http://schemas.microsoft.com/office/powerpoint/2010/main" val="2986849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11469913" y="6356351"/>
            <a:ext cx="2743200" cy="365125"/>
          </a:xfrm>
          <a:prstGeom prst="rect">
            <a:avLst/>
          </a:prstGeom>
        </p:spPr>
        <p:txBody>
          <a:bodyPr/>
          <a:lstStyle>
            <a:lvl1pPr>
              <a:defRPr sz="1067">
                <a:latin typeface="Helvetica Neue" charset="0"/>
                <a:ea typeface="Helvetica Neue" charset="0"/>
                <a:cs typeface="Helvetica Neue" charset="0"/>
              </a:defRPr>
            </a:lvl1pPr>
          </a:lstStyle>
          <a:p>
            <a:fld id="{FC8B3B1C-DF7F-4B4F-8013-09AB0857C3CE}" type="slidenum">
              <a:rPr lang="nl-NL" smtClean="0"/>
              <a:pPr/>
              <a:t>‹nr.›</a:t>
            </a:fld>
            <a:endParaRPr lang="nl-NL"/>
          </a:p>
        </p:txBody>
      </p:sp>
      <p:sp>
        <p:nvSpPr>
          <p:cNvPr id="9" name="Title 1"/>
          <p:cNvSpPr>
            <a:spLocks noGrp="1"/>
          </p:cNvSpPr>
          <p:nvPr>
            <p:ph type="title" hasCustomPrompt="1"/>
          </p:nvPr>
        </p:nvSpPr>
        <p:spPr>
          <a:xfrm>
            <a:off x="838200" y="1069987"/>
            <a:ext cx="4964875" cy="587506"/>
          </a:xfrm>
          <a:custGeom>
            <a:avLst/>
            <a:gdLst>
              <a:gd name="connsiteX0" fmla="*/ 0 w 6272893"/>
              <a:gd name="connsiteY0" fmla="*/ 994172 h 994172"/>
              <a:gd name="connsiteX1" fmla="*/ 248543 w 6272893"/>
              <a:gd name="connsiteY1" fmla="*/ 0 h 994172"/>
              <a:gd name="connsiteX2" fmla="*/ 6272893 w 6272893"/>
              <a:gd name="connsiteY2" fmla="*/ 0 h 994172"/>
              <a:gd name="connsiteX3" fmla="*/ 6024350 w 6272893"/>
              <a:gd name="connsiteY3" fmla="*/ 994172 h 994172"/>
              <a:gd name="connsiteX4" fmla="*/ 0 w 6272893"/>
              <a:gd name="connsiteY4" fmla="*/ 994172 h 994172"/>
              <a:gd name="connsiteX0" fmla="*/ 0 w 6272893"/>
              <a:gd name="connsiteY0" fmla="*/ 994172 h 994172"/>
              <a:gd name="connsiteX1" fmla="*/ 165416 w 6272893"/>
              <a:gd name="connsiteY1" fmla="*/ 11875 h 994172"/>
              <a:gd name="connsiteX2" fmla="*/ 6272893 w 6272893"/>
              <a:gd name="connsiteY2" fmla="*/ 0 h 994172"/>
              <a:gd name="connsiteX3" fmla="*/ 6024350 w 6272893"/>
              <a:gd name="connsiteY3" fmla="*/ 994172 h 994172"/>
              <a:gd name="connsiteX4" fmla="*/ 0 w 6272893"/>
              <a:gd name="connsiteY4" fmla="*/ 994172 h 994172"/>
              <a:gd name="connsiteX0" fmla="*/ 0 w 6177890"/>
              <a:gd name="connsiteY0" fmla="*/ 982297 h 982297"/>
              <a:gd name="connsiteX1" fmla="*/ 165416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77890"/>
              <a:gd name="connsiteY0" fmla="*/ 982297 h 982297"/>
              <a:gd name="connsiteX1" fmla="*/ 118023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30497"/>
              <a:gd name="connsiteY0" fmla="*/ 982297 h 982297"/>
              <a:gd name="connsiteX1" fmla="*/ 118023 w 6130497"/>
              <a:gd name="connsiteY1" fmla="*/ 0 h 982297"/>
              <a:gd name="connsiteX2" fmla="*/ 6130497 w 6130497"/>
              <a:gd name="connsiteY2" fmla="*/ 0 h 982297"/>
              <a:gd name="connsiteX3" fmla="*/ 6024350 w 6130497"/>
              <a:gd name="connsiteY3" fmla="*/ 982297 h 982297"/>
              <a:gd name="connsiteX4" fmla="*/ 0 w 6130497"/>
              <a:gd name="connsiteY4" fmla="*/ 982297 h 98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497" h="982297">
                <a:moveTo>
                  <a:pt x="0" y="982297"/>
                </a:moveTo>
                <a:lnTo>
                  <a:pt x="118023" y="0"/>
                </a:lnTo>
                <a:lnTo>
                  <a:pt x="6130497" y="0"/>
                </a:lnTo>
                <a:lnTo>
                  <a:pt x="6024350" y="982297"/>
                </a:lnTo>
                <a:lnTo>
                  <a:pt x="0" y="982297"/>
                </a:lnTo>
                <a:close/>
              </a:path>
            </a:pathLst>
          </a:custGeom>
          <a:solidFill>
            <a:schemeClr val="accent1"/>
          </a:solidFill>
        </p:spPr>
        <p:txBody>
          <a:bodyPr wrap="square" lIns="216000" tIns="108000" rIns="216000" bIns="108000" anchor="ctr" anchorCtr="0">
            <a:spAutoFit/>
          </a:bodyPr>
          <a:lstStyle>
            <a:lvl1pPr>
              <a:defRPr sz="2667">
                <a:ln>
                  <a:noFill/>
                </a:ln>
                <a:solidFill>
                  <a:schemeClr val="bg1"/>
                </a:solidFill>
                <a:latin typeface="Helvetica Neue" charset="0"/>
                <a:ea typeface="Helvetica Neue" charset="0"/>
                <a:cs typeface="Helvetica Neue" charset="0"/>
              </a:defRPr>
            </a:lvl1pPr>
          </a:lstStyle>
          <a:p>
            <a:r>
              <a:rPr lang="nl-NL"/>
              <a:t>Titelstijl van model bewerken                                   </a:t>
            </a:r>
            <a:endParaRPr lang="en-US"/>
          </a:p>
        </p:txBody>
      </p:sp>
    </p:spTree>
    <p:extLst>
      <p:ext uri="{BB962C8B-B14F-4D97-AF65-F5344CB8AC3E}">
        <p14:creationId xmlns:p14="http://schemas.microsoft.com/office/powerpoint/2010/main" val="1955494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houd met bijschrif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9" y="2057400"/>
            <a:ext cx="4214812" cy="3803651"/>
          </a:xfrm>
          <a:prstGeom prst="rect">
            <a:avLst/>
          </a:prstGeom>
        </p:spPr>
        <p:txBody>
          <a:bodyPr/>
          <a:lstStyle>
            <a:lvl1pPr>
              <a:buClr>
                <a:srgbClr val="DB0020"/>
              </a:buClr>
              <a:defRPr sz="3200" b="0" i="0">
                <a:solidFill>
                  <a:schemeClr val="tx2"/>
                </a:solidFill>
                <a:latin typeface="Helvetica Neue Thin" charset="0"/>
                <a:ea typeface="Helvetica Neue Thin" charset="0"/>
                <a:cs typeface="Helvetica Neue Thin" charset="0"/>
              </a:defRPr>
            </a:lvl1pPr>
            <a:lvl2pPr>
              <a:buClr>
                <a:srgbClr val="DB0020"/>
              </a:buClr>
              <a:defRPr sz="2800" b="0" i="0">
                <a:solidFill>
                  <a:schemeClr val="tx2"/>
                </a:solidFill>
                <a:latin typeface="Helvetica Neue Thin" charset="0"/>
                <a:ea typeface="Helvetica Neue Thin" charset="0"/>
                <a:cs typeface="Helvetica Neue Thin" charset="0"/>
              </a:defRPr>
            </a:lvl2pPr>
            <a:lvl3pPr>
              <a:buClr>
                <a:srgbClr val="DB0020"/>
              </a:buClr>
              <a:defRPr sz="2400" b="0" i="0">
                <a:solidFill>
                  <a:schemeClr val="tx2"/>
                </a:solidFill>
                <a:latin typeface="Helvetica Neue Thin" charset="0"/>
                <a:ea typeface="Helvetica Neue Thin" charset="0"/>
                <a:cs typeface="Helvetica Neue Thin" charset="0"/>
              </a:defRPr>
            </a:lvl3pPr>
            <a:lvl4pPr>
              <a:buClr>
                <a:srgbClr val="DB0020"/>
              </a:buClr>
              <a:defRPr sz="2000" b="0" i="0">
                <a:solidFill>
                  <a:schemeClr val="tx2"/>
                </a:solidFill>
                <a:latin typeface="Helvetica Neue Thin" charset="0"/>
                <a:ea typeface="Helvetica Neue Thin" charset="0"/>
                <a:cs typeface="Helvetica Neue Thin" charset="0"/>
              </a:defRPr>
            </a:lvl4pPr>
            <a:lvl5pPr>
              <a:buClr>
                <a:srgbClr val="DB0020"/>
              </a:buClr>
              <a:defRPr sz="2000" b="0" i="0">
                <a:solidFill>
                  <a:schemeClr val="tx2"/>
                </a:solidFill>
                <a:latin typeface="Helvetica Neue Thin" charset="0"/>
                <a:ea typeface="Helvetica Neue Thin" charset="0"/>
                <a:cs typeface="Helvetica Neue Thin" charset="0"/>
              </a:defRPr>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b="0" i="0">
                <a:solidFill>
                  <a:schemeClr val="tx2"/>
                </a:solidFill>
                <a:latin typeface="Helvetica Neue Thin" charset="0"/>
                <a:ea typeface="Helvetica Neue Thin" charset="0"/>
                <a:cs typeface="Helvetica Neue Thin"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tekststijl van het model te bewerken</a:t>
            </a:r>
          </a:p>
        </p:txBody>
      </p:sp>
      <p:sp>
        <p:nvSpPr>
          <p:cNvPr id="10" name="Slide Number Placeholder 5"/>
          <p:cNvSpPr>
            <a:spLocks noGrp="1"/>
          </p:cNvSpPr>
          <p:nvPr>
            <p:ph type="sldNum" sz="quarter" idx="12"/>
          </p:nvPr>
        </p:nvSpPr>
        <p:spPr>
          <a:xfrm>
            <a:off x="11469913" y="6356351"/>
            <a:ext cx="2743200" cy="365125"/>
          </a:xfrm>
          <a:prstGeom prst="rect">
            <a:avLst/>
          </a:prstGeom>
        </p:spPr>
        <p:txBody>
          <a:bodyPr/>
          <a:lstStyle>
            <a:lvl1pPr>
              <a:defRPr sz="1067">
                <a:latin typeface="Helvetica Neue" charset="0"/>
                <a:ea typeface="Helvetica Neue" charset="0"/>
                <a:cs typeface="Helvetica Neue" charset="0"/>
              </a:defRPr>
            </a:lvl1pPr>
          </a:lstStyle>
          <a:p>
            <a:fld id="{FC8B3B1C-DF7F-4B4F-8013-09AB0857C3CE}" type="slidenum">
              <a:rPr lang="nl-NL" smtClean="0"/>
              <a:pPr/>
              <a:t>‹nr.›</a:t>
            </a:fld>
            <a:endParaRPr lang="nl-NL"/>
          </a:p>
        </p:txBody>
      </p:sp>
      <p:sp>
        <p:nvSpPr>
          <p:cNvPr id="11" name="Title 1"/>
          <p:cNvSpPr>
            <a:spLocks noGrp="1"/>
          </p:cNvSpPr>
          <p:nvPr>
            <p:ph type="title" hasCustomPrompt="1"/>
          </p:nvPr>
        </p:nvSpPr>
        <p:spPr>
          <a:xfrm>
            <a:off x="838200" y="1069987"/>
            <a:ext cx="4964875" cy="587506"/>
          </a:xfrm>
          <a:custGeom>
            <a:avLst/>
            <a:gdLst>
              <a:gd name="connsiteX0" fmla="*/ 0 w 6272893"/>
              <a:gd name="connsiteY0" fmla="*/ 994172 h 994172"/>
              <a:gd name="connsiteX1" fmla="*/ 248543 w 6272893"/>
              <a:gd name="connsiteY1" fmla="*/ 0 h 994172"/>
              <a:gd name="connsiteX2" fmla="*/ 6272893 w 6272893"/>
              <a:gd name="connsiteY2" fmla="*/ 0 h 994172"/>
              <a:gd name="connsiteX3" fmla="*/ 6024350 w 6272893"/>
              <a:gd name="connsiteY3" fmla="*/ 994172 h 994172"/>
              <a:gd name="connsiteX4" fmla="*/ 0 w 6272893"/>
              <a:gd name="connsiteY4" fmla="*/ 994172 h 994172"/>
              <a:gd name="connsiteX0" fmla="*/ 0 w 6272893"/>
              <a:gd name="connsiteY0" fmla="*/ 994172 h 994172"/>
              <a:gd name="connsiteX1" fmla="*/ 165416 w 6272893"/>
              <a:gd name="connsiteY1" fmla="*/ 11875 h 994172"/>
              <a:gd name="connsiteX2" fmla="*/ 6272893 w 6272893"/>
              <a:gd name="connsiteY2" fmla="*/ 0 h 994172"/>
              <a:gd name="connsiteX3" fmla="*/ 6024350 w 6272893"/>
              <a:gd name="connsiteY3" fmla="*/ 994172 h 994172"/>
              <a:gd name="connsiteX4" fmla="*/ 0 w 6272893"/>
              <a:gd name="connsiteY4" fmla="*/ 994172 h 994172"/>
              <a:gd name="connsiteX0" fmla="*/ 0 w 6177890"/>
              <a:gd name="connsiteY0" fmla="*/ 982297 h 982297"/>
              <a:gd name="connsiteX1" fmla="*/ 165416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77890"/>
              <a:gd name="connsiteY0" fmla="*/ 982297 h 982297"/>
              <a:gd name="connsiteX1" fmla="*/ 118023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30497"/>
              <a:gd name="connsiteY0" fmla="*/ 982297 h 982297"/>
              <a:gd name="connsiteX1" fmla="*/ 118023 w 6130497"/>
              <a:gd name="connsiteY1" fmla="*/ 0 h 982297"/>
              <a:gd name="connsiteX2" fmla="*/ 6130497 w 6130497"/>
              <a:gd name="connsiteY2" fmla="*/ 0 h 982297"/>
              <a:gd name="connsiteX3" fmla="*/ 6024350 w 6130497"/>
              <a:gd name="connsiteY3" fmla="*/ 982297 h 982297"/>
              <a:gd name="connsiteX4" fmla="*/ 0 w 6130497"/>
              <a:gd name="connsiteY4" fmla="*/ 982297 h 98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497" h="982297">
                <a:moveTo>
                  <a:pt x="0" y="982297"/>
                </a:moveTo>
                <a:lnTo>
                  <a:pt x="118023" y="0"/>
                </a:lnTo>
                <a:lnTo>
                  <a:pt x="6130497" y="0"/>
                </a:lnTo>
                <a:lnTo>
                  <a:pt x="6024350" y="982297"/>
                </a:lnTo>
                <a:lnTo>
                  <a:pt x="0" y="982297"/>
                </a:lnTo>
                <a:close/>
              </a:path>
            </a:pathLst>
          </a:custGeom>
          <a:solidFill>
            <a:schemeClr val="accent1"/>
          </a:solidFill>
        </p:spPr>
        <p:txBody>
          <a:bodyPr wrap="square" lIns="216000" tIns="108000" rIns="216000" bIns="108000" anchor="ctr" anchorCtr="0">
            <a:spAutoFit/>
          </a:bodyPr>
          <a:lstStyle>
            <a:lvl1pPr>
              <a:defRPr sz="2667">
                <a:ln>
                  <a:noFill/>
                </a:ln>
                <a:solidFill>
                  <a:schemeClr val="bg1"/>
                </a:solidFill>
                <a:latin typeface="Helvetica Neue" charset="0"/>
                <a:ea typeface="Helvetica Neue" charset="0"/>
                <a:cs typeface="Helvetica Neue" charset="0"/>
              </a:defRPr>
            </a:lvl1pPr>
          </a:lstStyle>
          <a:p>
            <a:r>
              <a:rPr lang="nl-NL"/>
              <a:t>Titelstijl van model bewerken                                   </a:t>
            </a:r>
            <a:endParaRPr lang="en-US"/>
          </a:p>
        </p:txBody>
      </p:sp>
    </p:spTree>
    <p:extLst>
      <p:ext uri="{BB962C8B-B14F-4D97-AF65-F5344CB8AC3E}">
        <p14:creationId xmlns:p14="http://schemas.microsoft.com/office/powerpoint/2010/main" val="197584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2557154"/>
            <a:ext cx="6172200" cy="3303897"/>
          </a:xfrm>
          <a:prstGeom prst="rect">
            <a:avLst/>
          </a:prstGeom>
        </p:spPr>
        <p:txBody>
          <a:bodyPr anchor="t">
            <a:normAutofit/>
          </a:bodyPr>
          <a:lstStyle>
            <a:lvl1pPr marL="0" indent="0">
              <a:buNone/>
              <a:defRPr sz="1600" b="0" i="0">
                <a:latin typeface="Helvetica Neue Thin" charset="0"/>
                <a:ea typeface="Helvetica Neue Thin" charset="0"/>
                <a:cs typeface="Helvetica Neue Thin"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Sleep de afbeelding naar de tijdelijke aanduiding of klik op het pictogram als u een afbeelding wilt toevoegen</a:t>
            </a:r>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b="0" i="0">
                <a:latin typeface="Helvetica Neue Thin" charset="0"/>
                <a:ea typeface="Helvetica Neue Thin" charset="0"/>
                <a:cs typeface="Helvetica Neue Thin"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tekststijl van het model te bewerken</a:t>
            </a:r>
          </a:p>
        </p:txBody>
      </p:sp>
      <p:sp>
        <p:nvSpPr>
          <p:cNvPr id="10" name="Slide Number Placeholder 5"/>
          <p:cNvSpPr>
            <a:spLocks noGrp="1"/>
          </p:cNvSpPr>
          <p:nvPr>
            <p:ph type="sldNum" sz="quarter" idx="12"/>
          </p:nvPr>
        </p:nvSpPr>
        <p:spPr>
          <a:xfrm>
            <a:off x="11469913" y="6356351"/>
            <a:ext cx="2743200" cy="365125"/>
          </a:xfrm>
          <a:prstGeom prst="rect">
            <a:avLst/>
          </a:prstGeom>
        </p:spPr>
        <p:txBody>
          <a:bodyPr/>
          <a:lstStyle>
            <a:lvl1pPr>
              <a:defRPr sz="1067">
                <a:latin typeface="Helvetica Neue" charset="0"/>
                <a:ea typeface="Helvetica Neue" charset="0"/>
                <a:cs typeface="Helvetica Neue" charset="0"/>
              </a:defRPr>
            </a:lvl1pPr>
          </a:lstStyle>
          <a:p>
            <a:fld id="{FC8B3B1C-DF7F-4B4F-8013-09AB0857C3CE}" type="slidenum">
              <a:rPr lang="nl-NL" smtClean="0"/>
              <a:pPr/>
              <a:t>‹nr.›</a:t>
            </a:fld>
            <a:endParaRPr lang="nl-NL"/>
          </a:p>
        </p:txBody>
      </p:sp>
      <p:sp>
        <p:nvSpPr>
          <p:cNvPr id="11" name="Title 1"/>
          <p:cNvSpPr>
            <a:spLocks noGrp="1"/>
          </p:cNvSpPr>
          <p:nvPr>
            <p:ph type="title" hasCustomPrompt="1"/>
          </p:nvPr>
        </p:nvSpPr>
        <p:spPr>
          <a:xfrm>
            <a:off x="838200" y="1069987"/>
            <a:ext cx="4964875" cy="587506"/>
          </a:xfrm>
          <a:custGeom>
            <a:avLst/>
            <a:gdLst>
              <a:gd name="connsiteX0" fmla="*/ 0 w 6272893"/>
              <a:gd name="connsiteY0" fmla="*/ 994172 h 994172"/>
              <a:gd name="connsiteX1" fmla="*/ 248543 w 6272893"/>
              <a:gd name="connsiteY1" fmla="*/ 0 h 994172"/>
              <a:gd name="connsiteX2" fmla="*/ 6272893 w 6272893"/>
              <a:gd name="connsiteY2" fmla="*/ 0 h 994172"/>
              <a:gd name="connsiteX3" fmla="*/ 6024350 w 6272893"/>
              <a:gd name="connsiteY3" fmla="*/ 994172 h 994172"/>
              <a:gd name="connsiteX4" fmla="*/ 0 w 6272893"/>
              <a:gd name="connsiteY4" fmla="*/ 994172 h 994172"/>
              <a:gd name="connsiteX0" fmla="*/ 0 w 6272893"/>
              <a:gd name="connsiteY0" fmla="*/ 994172 h 994172"/>
              <a:gd name="connsiteX1" fmla="*/ 165416 w 6272893"/>
              <a:gd name="connsiteY1" fmla="*/ 11875 h 994172"/>
              <a:gd name="connsiteX2" fmla="*/ 6272893 w 6272893"/>
              <a:gd name="connsiteY2" fmla="*/ 0 h 994172"/>
              <a:gd name="connsiteX3" fmla="*/ 6024350 w 6272893"/>
              <a:gd name="connsiteY3" fmla="*/ 994172 h 994172"/>
              <a:gd name="connsiteX4" fmla="*/ 0 w 6272893"/>
              <a:gd name="connsiteY4" fmla="*/ 994172 h 994172"/>
              <a:gd name="connsiteX0" fmla="*/ 0 w 6177890"/>
              <a:gd name="connsiteY0" fmla="*/ 982297 h 982297"/>
              <a:gd name="connsiteX1" fmla="*/ 165416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77890"/>
              <a:gd name="connsiteY0" fmla="*/ 982297 h 982297"/>
              <a:gd name="connsiteX1" fmla="*/ 118023 w 6177890"/>
              <a:gd name="connsiteY1" fmla="*/ 0 h 982297"/>
              <a:gd name="connsiteX2" fmla="*/ 6177890 w 6177890"/>
              <a:gd name="connsiteY2" fmla="*/ 0 h 982297"/>
              <a:gd name="connsiteX3" fmla="*/ 6024350 w 6177890"/>
              <a:gd name="connsiteY3" fmla="*/ 982297 h 982297"/>
              <a:gd name="connsiteX4" fmla="*/ 0 w 6177890"/>
              <a:gd name="connsiteY4" fmla="*/ 982297 h 982297"/>
              <a:gd name="connsiteX0" fmla="*/ 0 w 6130497"/>
              <a:gd name="connsiteY0" fmla="*/ 982297 h 982297"/>
              <a:gd name="connsiteX1" fmla="*/ 118023 w 6130497"/>
              <a:gd name="connsiteY1" fmla="*/ 0 h 982297"/>
              <a:gd name="connsiteX2" fmla="*/ 6130497 w 6130497"/>
              <a:gd name="connsiteY2" fmla="*/ 0 h 982297"/>
              <a:gd name="connsiteX3" fmla="*/ 6024350 w 6130497"/>
              <a:gd name="connsiteY3" fmla="*/ 982297 h 982297"/>
              <a:gd name="connsiteX4" fmla="*/ 0 w 6130497"/>
              <a:gd name="connsiteY4" fmla="*/ 982297 h 98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497" h="982297">
                <a:moveTo>
                  <a:pt x="0" y="982297"/>
                </a:moveTo>
                <a:lnTo>
                  <a:pt x="118023" y="0"/>
                </a:lnTo>
                <a:lnTo>
                  <a:pt x="6130497" y="0"/>
                </a:lnTo>
                <a:lnTo>
                  <a:pt x="6024350" y="982297"/>
                </a:lnTo>
                <a:lnTo>
                  <a:pt x="0" y="982297"/>
                </a:lnTo>
                <a:close/>
              </a:path>
            </a:pathLst>
          </a:custGeom>
          <a:solidFill>
            <a:schemeClr val="accent1"/>
          </a:solidFill>
        </p:spPr>
        <p:txBody>
          <a:bodyPr wrap="square" lIns="216000" tIns="108000" rIns="216000" bIns="108000" anchor="ctr" anchorCtr="0">
            <a:spAutoFit/>
          </a:bodyPr>
          <a:lstStyle>
            <a:lvl1pPr>
              <a:defRPr sz="2667">
                <a:ln>
                  <a:noFill/>
                </a:ln>
                <a:solidFill>
                  <a:schemeClr val="bg1"/>
                </a:solidFill>
                <a:latin typeface="Helvetica Neue" charset="0"/>
                <a:ea typeface="Helvetica Neue" charset="0"/>
                <a:cs typeface="Helvetica Neue" charset="0"/>
              </a:defRPr>
            </a:lvl1pPr>
          </a:lstStyle>
          <a:p>
            <a:r>
              <a:rPr lang="nl-NL"/>
              <a:t>Titelstijl van model bewerken                                   </a:t>
            </a:r>
            <a:endParaRPr lang="en-US"/>
          </a:p>
        </p:txBody>
      </p:sp>
    </p:spTree>
    <p:extLst>
      <p:ext uri="{BB962C8B-B14F-4D97-AF65-F5344CB8AC3E}">
        <p14:creationId xmlns:p14="http://schemas.microsoft.com/office/powerpoint/2010/main" val="284558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FDD85-D290-9B4B-D2F3-EF4EB51E823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858C7A-CA28-869B-9E44-DBE0F06553F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298A71C-F58D-B3C4-F528-795C9A8689F5}"/>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7CE7488F-7479-FE9E-78ED-FA854A7C2B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51E86E-CA3A-FEBA-0FB1-70FDB6321F28}"/>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2168829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ende slide">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343396" y="6356351"/>
            <a:ext cx="4114800" cy="365125"/>
          </a:xfrm>
          <a:prstGeom prst="rect">
            <a:avLst/>
          </a:prstGeom>
        </p:spPr>
        <p:txBody>
          <a:bodyPr/>
          <a:lstStyle>
            <a:lvl1pPr>
              <a:defRPr sz="933">
                <a:latin typeface="Helvetica Neue" charset="0"/>
                <a:ea typeface="Helvetica Neue" charset="0"/>
                <a:cs typeface="Helvetica Neue" charset="0"/>
              </a:defRPr>
            </a:lvl1pPr>
          </a:lstStyle>
          <a:p>
            <a:r>
              <a:rPr lang="de-DE"/>
              <a:t>MT NSN en NVN</a:t>
            </a:r>
            <a:endParaRPr lang="nl-NL"/>
          </a:p>
        </p:txBody>
      </p:sp>
      <p:sp>
        <p:nvSpPr>
          <p:cNvPr id="10" name="Slide Number Placeholder 5"/>
          <p:cNvSpPr>
            <a:spLocks noGrp="1"/>
          </p:cNvSpPr>
          <p:nvPr>
            <p:ph type="sldNum" sz="quarter" idx="12"/>
          </p:nvPr>
        </p:nvSpPr>
        <p:spPr>
          <a:xfrm>
            <a:off x="11469913" y="6356351"/>
            <a:ext cx="2743200" cy="365125"/>
          </a:xfrm>
          <a:prstGeom prst="rect">
            <a:avLst/>
          </a:prstGeom>
        </p:spPr>
        <p:txBody>
          <a:bodyPr/>
          <a:lstStyle>
            <a:lvl1pPr>
              <a:defRPr sz="1067">
                <a:latin typeface="Helvetica Neue" charset="0"/>
                <a:ea typeface="Helvetica Neue" charset="0"/>
                <a:cs typeface="Helvetica Neue" charset="0"/>
              </a:defRPr>
            </a:lvl1pPr>
          </a:lstStyle>
          <a:p>
            <a:fld id="{FC8B3B1C-DF7F-4B4F-8013-09AB0857C3CE}" type="slidenum">
              <a:rPr lang="nl-NL" smtClean="0"/>
              <a:pPr/>
              <a:t>‹nr.›</a:t>
            </a:fld>
            <a:endParaRPr lang="nl-NL"/>
          </a:p>
        </p:txBody>
      </p:sp>
      <p:sp>
        <p:nvSpPr>
          <p:cNvPr id="2" name="Rechthoek 1"/>
          <p:cNvSpPr/>
          <p:nvPr userDrawn="1"/>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5" name="Tekstvak 4"/>
          <p:cNvSpPr txBox="1"/>
          <p:nvPr userDrawn="1"/>
        </p:nvSpPr>
        <p:spPr>
          <a:xfrm>
            <a:off x="2786743" y="2885789"/>
            <a:ext cx="6325589" cy="584775"/>
          </a:xfrm>
          <a:prstGeom prst="rect">
            <a:avLst/>
          </a:prstGeom>
          <a:noFill/>
        </p:spPr>
        <p:txBody>
          <a:bodyPr wrap="square" rtlCol="0" anchor="ctr" anchorCtr="0">
            <a:spAutoFit/>
          </a:bodyPr>
          <a:lstStyle/>
          <a:p>
            <a:pPr algn="ctr"/>
            <a:r>
              <a:rPr lang="nl-NL" sz="3200" b="0" i="0">
                <a:solidFill>
                  <a:schemeClr val="bg1"/>
                </a:solidFill>
                <a:latin typeface="Helvetica Neue Light" charset="0"/>
                <a:ea typeface="Helvetica Neue Light" charset="0"/>
                <a:cs typeface="Helvetica Neue Light" charset="0"/>
              </a:rPr>
              <a:t>Bedankt voor</a:t>
            </a:r>
            <a:r>
              <a:rPr lang="nl-NL" sz="3200" b="0" i="0" baseline="0">
                <a:solidFill>
                  <a:schemeClr val="bg1"/>
                </a:solidFill>
                <a:latin typeface="Helvetica Neue Light" charset="0"/>
                <a:ea typeface="Helvetica Neue Light" charset="0"/>
                <a:cs typeface="Helvetica Neue Light" charset="0"/>
              </a:rPr>
              <a:t> uw aandacht</a:t>
            </a:r>
            <a:endParaRPr lang="nl-NL" sz="3200" b="0" i="0">
              <a:solidFill>
                <a:schemeClr val="bg1"/>
              </a:solidFill>
              <a:latin typeface="Helvetica Neue Light" charset="0"/>
              <a:ea typeface="Helvetica Neue Light" charset="0"/>
              <a:cs typeface="Helvetica Neue Light" charset="0"/>
            </a:endParaRPr>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8821" y="4373286"/>
            <a:ext cx="2781432" cy="1965501"/>
          </a:xfrm>
          <a:prstGeom prst="rect">
            <a:avLst/>
          </a:prstGeom>
        </p:spPr>
      </p:pic>
    </p:spTree>
    <p:extLst>
      <p:ext uri="{BB962C8B-B14F-4D97-AF65-F5344CB8AC3E}">
        <p14:creationId xmlns:p14="http://schemas.microsoft.com/office/powerpoint/2010/main" val="1995101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el">
    <p:bg>
      <p:bgPr>
        <a:solidFill>
          <a:srgbClr val="FFFFFF"/>
        </a:solidFill>
        <a:effectLst/>
      </p:bgPr>
    </p:bg>
    <p:spTree>
      <p:nvGrpSpPr>
        <p:cNvPr id="1" name=""/>
        <p:cNvGrpSpPr/>
        <p:nvPr/>
      </p:nvGrpSpPr>
      <p:grpSpPr>
        <a:xfrm>
          <a:off x="0" y="0"/>
          <a:ext cx="0" cy="0"/>
          <a:chOff x="0" y="0"/>
          <a:chExt cx="0" cy="0"/>
        </a:xfrm>
      </p:grpSpPr>
      <p:pic>
        <p:nvPicPr>
          <p:cNvPr id="20"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2164" y="0"/>
            <a:ext cx="12794050" cy="6858000"/>
          </a:xfrm>
          <a:prstGeom prst="rect">
            <a:avLst/>
          </a:prstGeom>
          <a:ln w="12700">
            <a:miter lim="400000"/>
          </a:ln>
        </p:spPr>
      </p:pic>
      <p:pic>
        <p:nvPicPr>
          <p:cNvPr id="2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1416" y="1362188"/>
            <a:ext cx="5709169" cy="3855329"/>
          </a:xfrm>
          <a:prstGeom prst="rect">
            <a:avLst/>
          </a:prstGeom>
          <a:ln w="12700">
            <a:miter lim="400000"/>
          </a:ln>
        </p:spPr>
      </p:pic>
      <p:sp>
        <p:nvSpPr>
          <p:cNvPr id="2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9797115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85D970B-0A88-B18E-D33D-E7EAB5123D42}"/>
              </a:ext>
            </a:extLst>
          </p:cNvPr>
          <p:cNvSpPr>
            <a:spLocks noGrp="1"/>
          </p:cNvSpPr>
          <p:nvPr>
            <p:ph type="sldNum" sz="quarter" idx="10"/>
          </p:nvPr>
        </p:nvSpPr>
        <p:spPr/>
        <p:txBody>
          <a:bodyPr/>
          <a:lstStyle/>
          <a:p>
            <a:fld id="{86CB4B4D-7CA3-9044-876B-883B54F8677D}" type="slidenum">
              <a:rPr lang="nl-NL" smtClean="0"/>
              <a:t>‹nr.›</a:t>
            </a:fld>
            <a:endParaRPr lang="nl-NL"/>
          </a:p>
        </p:txBody>
      </p:sp>
    </p:spTree>
    <p:extLst>
      <p:ext uri="{BB962C8B-B14F-4D97-AF65-F5344CB8AC3E}">
        <p14:creationId xmlns:p14="http://schemas.microsoft.com/office/powerpoint/2010/main" val="353062480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eeld met quote 1">
    <p:bg>
      <p:bgPr>
        <a:solidFill>
          <a:srgbClr val="D17B9B"/>
        </a:solidFill>
        <a:effectLst/>
      </p:bgPr>
    </p:bg>
    <p:spTree>
      <p:nvGrpSpPr>
        <p:cNvPr id="1" name=""/>
        <p:cNvGrpSpPr/>
        <p:nvPr/>
      </p:nvGrpSpPr>
      <p:grpSpPr>
        <a:xfrm>
          <a:off x="0" y="0"/>
          <a:ext cx="0" cy="0"/>
          <a:chOff x="0" y="0"/>
          <a:chExt cx="0" cy="0"/>
        </a:xfrm>
      </p:grpSpPr>
      <p:sp>
        <p:nvSpPr>
          <p:cNvPr id="232" name="Shape"/>
          <p:cNvSpPr/>
          <p:nvPr/>
        </p:nvSpPr>
        <p:spPr>
          <a:xfrm rot="370961">
            <a:off x="-2978027" y="-5146939"/>
            <a:ext cx="12533621" cy="13386756"/>
          </a:xfrm>
          <a:custGeom>
            <a:avLst/>
            <a:gdLst/>
            <a:ahLst/>
            <a:cxnLst>
              <a:cxn ang="0">
                <a:pos x="wd2" y="hd2"/>
              </a:cxn>
              <a:cxn ang="5400000">
                <a:pos x="wd2" y="hd2"/>
              </a:cxn>
              <a:cxn ang="10800000">
                <a:pos x="wd2" y="hd2"/>
              </a:cxn>
              <a:cxn ang="16200000">
                <a:pos x="wd2" y="hd2"/>
              </a:cxn>
            </a:cxnLst>
            <a:rect l="0" t="0" r="r" b="b"/>
            <a:pathLst>
              <a:path w="21103" h="20925" extrusionOk="0">
                <a:moveTo>
                  <a:pt x="32" y="14446"/>
                </a:moveTo>
                <a:cubicBezTo>
                  <a:pt x="-130" y="12783"/>
                  <a:pt x="333" y="11133"/>
                  <a:pt x="1150" y="9655"/>
                </a:cubicBezTo>
                <a:cubicBezTo>
                  <a:pt x="1276" y="9428"/>
                  <a:pt x="1409" y="9204"/>
                  <a:pt x="1548" y="8983"/>
                </a:cubicBezTo>
                <a:cubicBezTo>
                  <a:pt x="3865" y="5278"/>
                  <a:pt x="7181" y="2175"/>
                  <a:pt x="11378" y="555"/>
                </a:cubicBezTo>
                <a:cubicBezTo>
                  <a:pt x="11538" y="493"/>
                  <a:pt x="11700" y="434"/>
                  <a:pt x="11863" y="379"/>
                </a:cubicBezTo>
                <a:cubicBezTo>
                  <a:pt x="14652" y="-547"/>
                  <a:pt x="17770" y="250"/>
                  <a:pt x="19539" y="2481"/>
                </a:cubicBezTo>
                <a:cubicBezTo>
                  <a:pt x="19659" y="2633"/>
                  <a:pt x="19770" y="2789"/>
                  <a:pt x="19877" y="2949"/>
                </a:cubicBezTo>
                <a:cubicBezTo>
                  <a:pt x="20971" y="4593"/>
                  <a:pt x="21470" y="6584"/>
                  <a:pt x="20799" y="8415"/>
                </a:cubicBezTo>
                <a:cubicBezTo>
                  <a:pt x="20722" y="8626"/>
                  <a:pt x="20629" y="8832"/>
                  <a:pt x="20521" y="9031"/>
                </a:cubicBezTo>
                <a:cubicBezTo>
                  <a:pt x="19712" y="10144"/>
                  <a:pt x="18465" y="10899"/>
                  <a:pt x="17061" y="11127"/>
                </a:cubicBezTo>
                <a:cubicBezTo>
                  <a:pt x="16857" y="11161"/>
                  <a:pt x="16650" y="11183"/>
                  <a:pt x="16445" y="11212"/>
                </a:cubicBezTo>
                <a:cubicBezTo>
                  <a:pt x="15434" y="11354"/>
                  <a:pt x="14441" y="11697"/>
                  <a:pt x="13749" y="12412"/>
                </a:cubicBezTo>
                <a:cubicBezTo>
                  <a:pt x="13642" y="12522"/>
                  <a:pt x="13544" y="12640"/>
                  <a:pt x="13457" y="12764"/>
                </a:cubicBezTo>
                <a:cubicBezTo>
                  <a:pt x="12996" y="13422"/>
                  <a:pt x="12842" y="14225"/>
                  <a:pt x="12970" y="15006"/>
                </a:cubicBezTo>
                <a:cubicBezTo>
                  <a:pt x="12994" y="15152"/>
                  <a:pt x="13029" y="15297"/>
                  <a:pt x="13053" y="15444"/>
                </a:cubicBezTo>
                <a:cubicBezTo>
                  <a:pt x="13300" y="16934"/>
                  <a:pt x="12620" y="18397"/>
                  <a:pt x="11472" y="19446"/>
                </a:cubicBezTo>
                <a:cubicBezTo>
                  <a:pt x="11377" y="19532"/>
                  <a:pt x="11280" y="19615"/>
                  <a:pt x="11179" y="19695"/>
                </a:cubicBezTo>
                <a:cubicBezTo>
                  <a:pt x="9912" y="20693"/>
                  <a:pt x="8239" y="21053"/>
                  <a:pt x="6600" y="20885"/>
                </a:cubicBezTo>
                <a:cubicBezTo>
                  <a:pt x="6458" y="20871"/>
                  <a:pt x="6317" y="20851"/>
                  <a:pt x="6176" y="20829"/>
                </a:cubicBezTo>
                <a:cubicBezTo>
                  <a:pt x="2839" y="20316"/>
                  <a:pt x="346" y="17662"/>
                  <a:pt x="32" y="14446"/>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12700">
            <a:miter lim="400000"/>
          </a:ln>
        </p:spPr>
        <p:txBody>
          <a:bodyPr lIns="25400" tIns="25400" rIns="25400" bIns="25400" anchor="ctr"/>
          <a:lstStyle/>
          <a:p>
            <a:endParaRPr sz="900"/>
          </a:p>
        </p:txBody>
      </p:sp>
      <p:sp>
        <p:nvSpPr>
          <p:cNvPr id="233" name="Shape"/>
          <p:cNvSpPr/>
          <p:nvPr/>
        </p:nvSpPr>
        <p:spPr>
          <a:xfrm rot="20641926">
            <a:off x="10567275" y="6106347"/>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C7FAD1"/>
          </a:solidFill>
          <a:ln w="12700">
            <a:miter lim="400000"/>
          </a:ln>
        </p:spPr>
        <p:txBody>
          <a:bodyPr lIns="25400" tIns="25400" rIns="25400" bIns="25400" anchor="ctr"/>
          <a:lstStyle/>
          <a:p>
            <a:endParaRPr sz="900"/>
          </a:p>
        </p:txBody>
      </p:sp>
      <p:pic>
        <p:nvPicPr>
          <p:cNvPr id="234" name="kidnie_logo_def-06.png" descr="kidnie_logo_def-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39"/>
            <a:ext cx="960652" cy="737175"/>
          </a:xfrm>
          <a:prstGeom prst="rect">
            <a:avLst/>
          </a:prstGeom>
          <a:ln w="12700">
            <a:miter lim="400000"/>
          </a:ln>
        </p:spPr>
      </p:pic>
      <p:sp>
        <p:nvSpPr>
          <p:cNvPr id="23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6096443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3347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eeld met quote 1 copy">
    <p:bg>
      <p:bgPr>
        <a:solidFill>
          <a:srgbClr val="F3BD4E"/>
        </a:solidFill>
        <a:effectLst/>
      </p:bgPr>
    </p:bg>
    <p:spTree>
      <p:nvGrpSpPr>
        <p:cNvPr id="1" name=""/>
        <p:cNvGrpSpPr/>
        <p:nvPr/>
      </p:nvGrpSpPr>
      <p:grpSpPr>
        <a:xfrm>
          <a:off x="0" y="0"/>
          <a:ext cx="0" cy="0"/>
          <a:chOff x="0" y="0"/>
          <a:chExt cx="0" cy="0"/>
        </a:xfrm>
      </p:grpSpPr>
      <p:sp>
        <p:nvSpPr>
          <p:cNvPr id="27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9744940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11/27/2025</a:t>
            </a:fld>
            <a:endParaRPr lang="en-US"/>
          </a:p>
        </p:txBody>
      </p:sp>
      <p:sp>
        <p:nvSpPr>
          <p:cNvPr id="4" name="Holder 4"/>
          <p:cNvSpPr>
            <a:spLocks noGrp="1"/>
          </p:cNvSpPr>
          <p:nvPr>
            <p:ph type="sldNum" sz="quarter" idx="7"/>
          </p:nvPr>
        </p:nvSpPr>
        <p:spPr>
          <a:xfrm>
            <a:off x="5933945" y="6540500"/>
            <a:ext cx="272190" cy="184666"/>
          </a:xfrm>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682144592"/>
      </p:ext>
    </p:extLst>
  </p:cSld>
  <p:clrMapOvr>
    <a:masterClrMapping/>
  </p:clrMapOvr>
  <p:transition spd="slow" advClick="0" advTm="6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ekst 2">
    <p:bg>
      <p:bgPr>
        <a:gradFill flip="none" rotWithShape="1">
          <a:gsLst>
            <a:gs pos="0">
              <a:srgbClr val="FF9161"/>
            </a:gs>
            <a:gs pos="20160">
              <a:srgbClr val="F9A758"/>
            </a:gs>
            <a:gs pos="100000">
              <a:srgbClr val="F3BD4E"/>
            </a:gs>
          </a:gsLst>
          <a:lin ang="0" scaled="0"/>
        </a:gradFill>
        <a:effectLst/>
      </p:bgPr>
    </p:bg>
    <p:spTree>
      <p:nvGrpSpPr>
        <p:cNvPr id="1" name=""/>
        <p:cNvGrpSpPr/>
        <p:nvPr/>
      </p:nvGrpSpPr>
      <p:grpSpPr>
        <a:xfrm>
          <a:off x="0" y="0"/>
          <a:ext cx="0" cy="0"/>
          <a:chOff x="0" y="0"/>
          <a:chExt cx="0" cy="0"/>
        </a:xfrm>
      </p:grpSpPr>
      <p:pic>
        <p:nvPicPr>
          <p:cNvPr id="244"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64421" y="-38398"/>
            <a:ext cx="7458332" cy="6989937"/>
          </a:xfrm>
          <a:prstGeom prst="rect">
            <a:avLst/>
          </a:prstGeom>
          <a:ln w="12700">
            <a:miter lim="400000"/>
          </a:ln>
        </p:spPr>
      </p:pic>
      <p:sp>
        <p:nvSpPr>
          <p:cNvPr id="245" name="Shape"/>
          <p:cNvSpPr/>
          <p:nvPr/>
        </p:nvSpPr>
        <p:spPr>
          <a:xfrm rot="20641926">
            <a:off x="10567275" y="6106347"/>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C7FAD1"/>
          </a:solidFill>
          <a:ln w="12700">
            <a:miter lim="400000"/>
          </a:ln>
        </p:spPr>
        <p:txBody>
          <a:bodyPr lIns="25400" tIns="25400" rIns="25400" bIns="25400" anchor="ctr"/>
          <a:lstStyle/>
          <a:p>
            <a:endParaRPr sz="900"/>
          </a:p>
        </p:txBody>
      </p:sp>
      <p:pic>
        <p:nvPicPr>
          <p:cNvPr id="246" name="kidnie_logo_def-06.png" descr="kidnie_logo_def-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39"/>
            <a:ext cx="960652" cy="737175"/>
          </a:xfrm>
          <a:prstGeom prst="rect">
            <a:avLst/>
          </a:prstGeom>
          <a:ln w="12700">
            <a:miter lim="400000"/>
          </a:ln>
        </p:spPr>
      </p:pic>
      <p:sp>
        <p:nvSpPr>
          <p:cNvPr id="248" name="Ambassadeur"/>
          <p:cNvSpPr txBox="1"/>
          <p:nvPr/>
        </p:nvSpPr>
        <p:spPr>
          <a:xfrm>
            <a:off x="563077" y="841203"/>
            <a:ext cx="5223846" cy="4360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lgn="l" defTabSz="457200">
              <a:defRPr sz="5000" b="0">
                <a:solidFill>
                  <a:srgbClr val="FFFFFF"/>
                </a:solidFill>
                <a:latin typeface="Mont Heavy DEMO"/>
                <a:ea typeface="Mont Heavy DEMO"/>
                <a:cs typeface="Mont Heavy DEMO"/>
                <a:sym typeface="Mont Heavy DEMO"/>
              </a:defRPr>
            </a:lvl1pPr>
          </a:lstStyle>
          <a:p>
            <a:r>
              <a:rPr sz="2500" err="1"/>
              <a:t>Ambassadeur</a:t>
            </a:r>
            <a:endParaRPr sz="2500"/>
          </a:p>
        </p:txBody>
      </p:sp>
      <p:sp>
        <p:nvSpPr>
          <p:cNvPr id="24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6077640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Quote copy">
    <p:bg>
      <p:bgPr>
        <a:gradFill flip="none" rotWithShape="1">
          <a:gsLst>
            <a:gs pos="0">
              <a:srgbClr val="A7D2F9"/>
            </a:gs>
            <a:gs pos="100000">
              <a:srgbClr val="C7FAD1"/>
            </a:gs>
          </a:gsLst>
          <a:lin ang="0" scaled="0"/>
        </a:gradFill>
        <a:effectLst/>
      </p:bgPr>
    </p:bg>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42078" y="-82909"/>
            <a:ext cx="7192318" cy="7023817"/>
          </a:xfrm>
          <a:prstGeom prst="rect">
            <a:avLst/>
          </a:prstGeom>
          <a:ln w="12700">
            <a:miter lim="400000"/>
          </a:ln>
        </p:spPr>
      </p:pic>
      <p:sp>
        <p:nvSpPr>
          <p:cNvPr id="257" name="Shape"/>
          <p:cNvSpPr/>
          <p:nvPr/>
        </p:nvSpPr>
        <p:spPr>
          <a:xfrm rot="20641926">
            <a:off x="10567275" y="6106347"/>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C7FAD1"/>
          </a:solidFill>
          <a:ln w="12700">
            <a:miter lim="400000"/>
          </a:ln>
        </p:spPr>
        <p:txBody>
          <a:bodyPr lIns="25400" tIns="25400" rIns="25400" bIns="25400" anchor="ctr"/>
          <a:lstStyle/>
          <a:p>
            <a:endParaRPr sz="900"/>
          </a:p>
        </p:txBody>
      </p:sp>
      <p:pic>
        <p:nvPicPr>
          <p:cNvPr id="258" name="kidnie_logo_def-06.png" descr="kidnie_logo_def-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39"/>
            <a:ext cx="960652" cy="737175"/>
          </a:xfrm>
          <a:prstGeom prst="rect">
            <a:avLst/>
          </a:prstGeom>
          <a:ln w="12700">
            <a:miter lim="400000"/>
          </a:ln>
        </p:spPr>
      </p:pic>
      <p:sp>
        <p:nvSpPr>
          <p:cNvPr id="260" name="Ambassadeur"/>
          <p:cNvSpPr txBox="1"/>
          <p:nvPr/>
        </p:nvSpPr>
        <p:spPr>
          <a:xfrm>
            <a:off x="563077" y="841203"/>
            <a:ext cx="5223846" cy="4360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lvl1pPr algn="l" defTabSz="457200">
              <a:defRPr sz="5000" b="0">
                <a:solidFill>
                  <a:srgbClr val="FFFFFF"/>
                </a:solidFill>
                <a:latin typeface="Mont Heavy DEMO"/>
                <a:ea typeface="Mont Heavy DEMO"/>
                <a:cs typeface="Mont Heavy DEMO"/>
                <a:sym typeface="Mont Heavy DEMO"/>
              </a:defRPr>
            </a:lvl1pPr>
          </a:lstStyle>
          <a:p>
            <a:r>
              <a:rPr sz="2500"/>
              <a:t>Ambassadeur</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07084805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el">
    <p:bg>
      <p:bgPr>
        <a:solidFill>
          <a:srgbClr val="FFFFFF"/>
        </a:solidFill>
        <a:effectLst/>
      </p:bgPr>
    </p:bg>
    <p:spTree>
      <p:nvGrpSpPr>
        <p:cNvPr id="1" name=""/>
        <p:cNvGrpSpPr/>
        <p:nvPr/>
      </p:nvGrpSpPr>
      <p:grpSpPr>
        <a:xfrm>
          <a:off x="0" y="0"/>
          <a:ext cx="0" cy="0"/>
          <a:chOff x="0" y="0"/>
          <a:chExt cx="0" cy="0"/>
        </a:xfrm>
      </p:grpSpPr>
      <p:pic>
        <p:nvPicPr>
          <p:cNvPr id="20" name="Image" descr="Image"/>
          <p:cNvPicPr>
            <a:picLocks noChangeAspect="1"/>
          </p:cNvPicPr>
          <p:nvPr/>
        </p:nvPicPr>
        <p:blipFill>
          <a:blip r:embed="rId2" cstate="email">
            <a:extLst>
              <a:ext uri="{28A0092B-C50C-407E-A947-70E740481C1C}">
                <a14:useLocalDpi xmlns:a14="http://schemas.microsoft.com/office/drawing/2010/main"/>
              </a:ext>
            </a:extLst>
          </a:blip>
          <a:srcRect l="18880" t="31001" r="19660" b="31001"/>
          <a:stretch>
            <a:fillRect/>
          </a:stretch>
        </p:blipFill>
        <p:spPr>
          <a:xfrm>
            <a:off x="-382164" y="0"/>
            <a:ext cx="12794050" cy="6858000"/>
          </a:xfrm>
          <a:prstGeom prst="rect">
            <a:avLst/>
          </a:prstGeom>
          <a:ln w="12700">
            <a:miter lim="400000"/>
          </a:ln>
        </p:spPr>
      </p:pic>
      <p:pic>
        <p:nvPicPr>
          <p:cNvPr id="2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1416" y="1362188"/>
            <a:ext cx="5709169" cy="3855329"/>
          </a:xfrm>
          <a:prstGeom prst="rect">
            <a:avLst/>
          </a:prstGeom>
          <a:ln w="12700">
            <a:miter lim="400000"/>
          </a:ln>
        </p:spPr>
      </p:pic>
      <p:sp>
        <p:nvSpPr>
          <p:cNvPr id="2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220937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F9AC5-1D1C-663A-A661-3A34F50237A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4222345-03D1-0876-356D-EE77D00858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7A83BF7-E2DA-6627-E60D-C189DB821BE6}"/>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D750E5D4-B672-33A1-751C-71A545EC4D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EAB6A88-6574-6227-766B-85DA9635A125}"/>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1191445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A85D970B-0A88-B18E-D33D-E7EAB5123D42}"/>
              </a:ext>
            </a:extLst>
          </p:cNvPr>
          <p:cNvSpPr>
            <a:spLocks noGrp="1"/>
          </p:cNvSpPr>
          <p:nvPr>
            <p:ph type="sldNum" sz="quarter" idx="10"/>
          </p:nvPr>
        </p:nvSpPr>
        <p:spPr/>
        <p:txBody>
          <a:bodyPr/>
          <a:lstStyle/>
          <a:p>
            <a:fld id="{86CB4B4D-7CA3-9044-876B-883B54F8677D}" type="slidenum">
              <a:rPr lang="nl-NL" smtClean="0"/>
              <a:t>‹nr.›</a:t>
            </a:fld>
            <a:endParaRPr lang="nl-NL"/>
          </a:p>
        </p:txBody>
      </p:sp>
    </p:spTree>
    <p:extLst>
      <p:ext uri="{BB962C8B-B14F-4D97-AF65-F5344CB8AC3E}">
        <p14:creationId xmlns:p14="http://schemas.microsoft.com/office/powerpoint/2010/main" val="233881412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eeld met quote 1">
    <p:bg>
      <p:bgPr>
        <a:solidFill>
          <a:srgbClr val="D17B9B"/>
        </a:solidFill>
        <a:effectLst/>
      </p:bgPr>
    </p:bg>
    <p:spTree>
      <p:nvGrpSpPr>
        <p:cNvPr id="1" name=""/>
        <p:cNvGrpSpPr/>
        <p:nvPr/>
      </p:nvGrpSpPr>
      <p:grpSpPr>
        <a:xfrm>
          <a:off x="0" y="0"/>
          <a:ext cx="0" cy="0"/>
          <a:chOff x="0" y="0"/>
          <a:chExt cx="0" cy="0"/>
        </a:xfrm>
      </p:grpSpPr>
      <p:sp>
        <p:nvSpPr>
          <p:cNvPr id="232" name="Shape"/>
          <p:cNvSpPr/>
          <p:nvPr/>
        </p:nvSpPr>
        <p:spPr>
          <a:xfrm rot="370961">
            <a:off x="-4216277" y="-5146939"/>
            <a:ext cx="12533621" cy="13386756"/>
          </a:xfrm>
          <a:custGeom>
            <a:avLst/>
            <a:gdLst/>
            <a:ahLst/>
            <a:cxnLst>
              <a:cxn ang="0">
                <a:pos x="wd2" y="hd2"/>
              </a:cxn>
              <a:cxn ang="5400000">
                <a:pos x="wd2" y="hd2"/>
              </a:cxn>
              <a:cxn ang="10800000">
                <a:pos x="wd2" y="hd2"/>
              </a:cxn>
              <a:cxn ang="16200000">
                <a:pos x="wd2" y="hd2"/>
              </a:cxn>
            </a:cxnLst>
            <a:rect l="0" t="0" r="r" b="b"/>
            <a:pathLst>
              <a:path w="21103" h="20925" extrusionOk="0">
                <a:moveTo>
                  <a:pt x="32" y="14446"/>
                </a:moveTo>
                <a:cubicBezTo>
                  <a:pt x="-130" y="12783"/>
                  <a:pt x="333" y="11133"/>
                  <a:pt x="1150" y="9655"/>
                </a:cubicBezTo>
                <a:cubicBezTo>
                  <a:pt x="1276" y="9428"/>
                  <a:pt x="1409" y="9204"/>
                  <a:pt x="1548" y="8983"/>
                </a:cubicBezTo>
                <a:cubicBezTo>
                  <a:pt x="3865" y="5278"/>
                  <a:pt x="7181" y="2175"/>
                  <a:pt x="11378" y="555"/>
                </a:cubicBezTo>
                <a:cubicBezTo>
                  <a:pt x="11538" y="493"/>
                  <a:pt x="11700" y="434"/>
                  <a:pt x="11863" y="379"/>
                </a:cubicBezTo>
                <a:cubicBezTo>
                  <a:pt x="14652" y="-547"/>
                  <a:pt x="17770" y="250"/>
                  <a:pt x="19539" y="2481"/>
                </a:cubicBezTo>
                <a:cubicBezTo>
                  <a:pt x="19659" y="2633"/>
                  <a:pt x="19770" y="2789"/>
                  <a:pt x="19877" y="2949"/>
                </a:cubicBezTo>
                <a:cubicBezTo>
                  <a:pt x="20971" y="4593"/>
                  <a:pt x="21470" y="6584"/>
                  <a:pt x="20799" y="8415"/>
                </a:cubicBezTo>
                <a:cubicBezTo>
                  <a:pt x="20722" y="8626"/>
                  <a:pt x="20629" y="8832"/>
                  <a:pt x="20521" y="9031"/>
                </a:cubicBezTo>
                <a:cubicBezTo>
                  <a:pt x="19712" y="10144"/>
                  <a:pt x="18465" y="10899"/>
                  <a:pt x="17061" y="11127"/>
                </a:cubicBezTo>
                <a:cubicBezTo>
                  <a:pt x="16857" y="11161"/>
                  <a:pt x="16650" y="11183"/>
                  <a:pt x="16445" y="11212"/>
                </a:cubicBezTo>
                <a:cubicBezTo>
                  <a:pt x="15434" y="11354"/>
                  <a:pt x="14441" y="11697"/>
                  <a:pt x="13749" y="12412"/>
                </a:cubicBezTo>
                <a:cubicBezTo>
                  <a:pt x="13642" y="12522"/>
                  <a:pt x="13544" y="12640"/>
                  <a:pt x="13457" y="12764"/>
                </a:cubicBezTo>
                <a:cubicBezTo>
                  <a:pt x="12996" y="13422"/>
                  <a:pt x="12842" y="14225"/>
                  <a:pt x="12970" y="15006"/>
                </a:cubicBezTo>
                <a:cubicBezTo>
                  <a:pt x="12994" y="15152"/>
                  <a:pt x="13029" y="15297"/>
                  <a:pt x="13053" y="15444"/>
                </a:cubicBezTo>
                <a:cubicBezTo>
                  <a:pt x="13300" y="16934"/>
                  <a:pt x="12620" y="18397"/>
                  <a:pt x="11472" y="19446"/>
                </a:cubicBezTo>
                <a:cubicBezTo>
                  <a:pt x="11377" y="19532"/>
                  <a:pt x="11280" y="19615"/>
                  <a:pt x="11179" y="19695"/>
                </a:cubicBezTo>
                <a:cubicBezTo>
                  <a:pt x="9912" y="20693"/>
                  <a:pt x="8239" y="21053"/>
                  <a:pt x="6600" y="20885"/>
                </a:cubicBezTo>
                <a:cubicBezTo>
                  <a:pt x="6458" y="20871"/>
                  <a:pt x="6317" y="20851"/>
                  <a:pt x="6176" y="20829"/>
                </a:cubicBezTo>
                <a:cubicBezTo>
                  <a:pt x="2839" y="20316"/>
                  <a:pt x="346" y="17662"/>
                  <a:pt x="32" y="14446"/>
                </a:cubicBezTo>
                <a:close/>
              </a:path>
            </a:pathLst>
          </a:custGeom>
          <a:blipFill dpi="0" rotWithShape="0">
            <a:blip r:embed="rId2" cstate="email">
              <a:extLst>
                <a:ext uri="{28A0092B-C50C-407E-A947-70E740481C1C}">
                  <a14:useLocalDpi xmlns:a14="http://schemas.microsoft.com/office/drawing/2010/main"/>
                </a:ext>
              </a:extLst>
            </a:blip>
            <a:srcRect/>
            <a:stretch>
              <a:fillRect l="-18000" t="-8000" r="-42000"/>
            </a:stretch>
          </a:blipFill>
          <a:ln w="12700">
            <a:miter lim="400000"/>
          </a:ln>
        </p:spPr>
        <p:txBody>
          <a:bodyPr lIns="25400" tIns="25400" rIns="25400" bIns="25400" anchor="ctr"/>
          <a:lstStyle/>
          <a:p>
            <a:endParaRPr sz="900"/>
          </a:p>
        </p:txBody>
      </p:sp>
      <p:sp>
        <p:nvSpPr>
          <p:cNvPr id="233" name="Shape"/>
          <p:cNvSpPr/>
          <p:nvPr/>
        </p:nvSpPr>
        <p:spPr>
          <a:xfrm rot="20641926">
            <a:off x="10567275" y="6106347"/>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C7FAD1"/>
          </a:solidFill>
          <a:ln w="12700">
            <a:miter lim="400000"/>
          </a:ln>
        </p:spPr>
        <p:txBody>
          <a:bodyPr lIns="25400" tIns="25400" rIns="25400" bIns="25400" anchor="ctr"/>
          <a:lstStyle/>
          <a:p>
            <a:endParaRPr sz="900"/>
          </a:p>
        </p:txBody>
      </p:sp>
      <p:pic>
        <p:nvPicPr>
          <p:cNvPr id="234" name="kidnie_logo_def-06.png" descr="kidnie_logo_def-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39"/>
            <a:ext cx="960652" cy="737175"/>
          </a:xfrm>
          <a:prstGeom prst="rect">
            <a:avLst/>
          </a:prstGeom>
          <a:ln w="12700">
            <a:miter lim="400000"/>
          </a:ln>
        </p:spPr>
      </p:pic>
      <p:sp>
        <p:nvSpPr>
          <p:cNvPr id="23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32938244"/>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28260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eeld met quote 1 copy">
    <p:bg>
      <p:bgPr>
        <a:solidFill>
          <a:srgbClr val="F3BD4E"/>
        </a:solidFill>
        <a:effectLst/>
      </p:bgPr>
    </p:bg>
    <p:spTree>
      <p:nvGrpSpPr>
        <p:cNvPr id="1" name=""/>
        <p:cNvGrpSpPr/>
        <p:nvPr/>
      </p:nvGrpSpPr>
      <p:grpSpPr>
        <a:xfrm>
          <a:off x="0" y="0"/>
          <a:ext cx="0" cy="0"/>
          <a:chOff x="0" y="0"/>
          <a:chExt cx="0" cy="0"/>
        </a:xfrm>
      </p:grpSpPr>
      <p:sp>
        <p:nvSpPr>
          <p:cNvPr id="27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5105559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4F1B9F-C730-7341-2C39-666139AB548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C98364E-AB7C-521D-C1BA-A7A8CA4A307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424E5E4-69B4-C154-B841-67DB2788008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56DABCD-C379-865C-5167-0D4DF822F235}"/>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6" name="Tijdelijke aanduiding voor voettekst 5">
            <a:extLst>
              <a:ext uri="{FF2B5EF4-FFF2-40B4-BE49-F238E27FC236}">
                <a16:creationId xmlns:a16="http://schemas.microsoft.com/office/drawing/2014/main" id="{281DB28F-EB31-6038-310D-CA9A3842B9E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C33795F-2A95-BD9C-DEDA-BB16510A1654}"/>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294590223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F63F8-AD47-0BA2-AC91-E8614E0215E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201652B-9CAA-DBAC-23D2-54A65CBA9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8D4CFB9-E560-0E9E-A686-DB366883C99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8A21EFE-84FE-9530-8747-74A410406D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469D4D9-D903-95CF-8228-EF59D09B9A1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B23487-5848-144B-DC91-CD4CF5ECB580}"/>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8" name="Tijdelijke aanduiding voor voettekst 7">
            <a:extLst>
              <a:ext uri="{FF2B5EF4-FFF2-40B4-BE49-F238E27FC236}">
                <a16:creationId xmlns:a16="http://schemas.microsoft.com/office/drawing/2014/main" id="{09A4B27C-E5D7-7E39-3948-21FB042DEE6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13CB363-7F5C-0924-4461-2DD6A9465298}"/>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168184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35792-EE4B-B01D-C796-DBB3367BFFF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67A9AD8-9C57-AEF7-7F7F-35DD5AFBDB8F}"/>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4" name="Tijdelijke aanduiding voor voettekst 3">
            <a:extLst>
              <a:ext uri="{FF2B5EF4-FFF2-40B4-BE49-F238E27FC236}">
                <a16:creationId xmlns:a16="http://schemas.microsoft.com/office/drawing/2014/main" id="{A5790FC3-FEB5-6676-B9BD-1DEF941C8C0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2445949-3599-4CFA-E321-5EEFEB424F00}"/>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417046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E98324-3C29-29CC-7F2F-77B832733631}"/>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3" name="Tijdelijke aanduiding voor voettekst 2">
            <a:extLst>
              <a:ext uri="{FF2B5EF4-FFF2-40B4-BE49-F238E27FC236}">
                <a16:creationId xmlns:a16="http://schemas.microsoft.com/office/drawing/2014/main" id="{9FF852B3-50B4-47F4-564F-BC71B7174F8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0484DC2-D995-C571-E1AB-07C1EB3CBF7D}"/>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35680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B60A3-BB3C-F3B4-EE13-D415546FCAB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29B3DD1-347D-17E4-C33A-5B85642DA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126A021-2FDA-ACA0-ED77-D676567C3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25908CF-EFF7-30E4-B681-15B6124C52B4}"/>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6" name="Tijdelijke aanduiding voor voettekst 5">
            <a:extLst>
              <a:ext uri="{FF2B5EF4-FFF2-40B4-BE49-F238E27FC236}">
                <a16:creationId xmlns:a16="http://schemas.microsoft.com/office/drawing/2014/main" id="{ABC15F7E-34AC-F66A-8F6B-111F7A8BEE6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A45B5A8-4EA4-39B8-1036-B171956A380B}"/>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311390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D4B50-61D6-1B3D-AB0F-7B3793FB8E2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D17BC65-29F7-42AD-CFCD-4E1711801B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CBDE48F-7BC6-015D-343C-592FAFDE2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8BCF89D-5887-2D77-82AC-13BE3FDC2B98}"/>
              </a:ext>
            </a:extLst>
          </p:cNvPr>
          <p:cNvSpPr>
            <a:spLocks noGrp="1"/>
          </p:cNvSpPr>
          <p:nvPr>
            <p:ph type="dt" sz="half" idx="10"/>
          </p:nvPr>
        </p:nvSpPr>
        <p:spPr/>
        <p:txBody>
          <a:bodyPr/>
          <a:lstStyle/>
          <a:p>
            <a:fld id="{2C87FCC1-686E-4645-BFD4-FDEEAB981F5A}" type="datetimeFigureOut">
              <a:rPr lang="nl-NL" smtClean="0"/>
              <a:t>27-11-2025</a:t>
            </a:fld>
            <a:endParaRPr lang="nl-NL"/>
          </a:p>
        </p:txBody>
      </p:sp>
      <p:sp>
        <p:nvSpPr>
          <p:cNvPr id="6" name="Tijdelijke aanduiding voor voettekst 5">
            <a:extLst>
              <a:ext uri="{FF2B5EF4-FFF2-40B4-BE49-F238E27FC236}">
                <a16:creationId xmlns:a16="http://schemas.microsoft.com/office/drawing/2014/main" id="{8DCA9EEB-5C6C-2DC7-7BC7-E1FCB11441D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3F705B2-B4BC-D036-9930-6B48470B178E}"/>
              </a:ext>
            </a:extLst>
          </p:cNvPr>
          <p:cNvSpPr>
            <a:spLocks noGrp="1"/>
          </p:cNvSpPr>
          <p:nvPr>
            <p:ph type="sldNum" sz="quarter" idx="12"/>
          </p:nvPr>
        </p:nvSpPr>
        <p:spPr/>
        <p:txBody>
          <a:bodyPr/>
          <a:lstStyle/>
          <a:p>
            <a:fld id="{FC8B3B1C-DF7F-4B4F-8013-09AB0857C3CE}" type="slidenum">
              <a:rPr lang="nl-NL" smtClean="0"/>
              <a:pPr/>
              <a:t>‹nr.›</a:t>
            </a:fld>
            <a:endParaRPr lang="nl-NL"/>
          </a:p>
        </p:txBody>
      </p:sp>
    </p:spTree>
    <p:extLst>
      <p:ext uri="{BB962C8B-B14F-4D97-AF65-F5344CB8AC3E}">
        <p14:creationId xmlns:p14="http://schemas.microsoft.com/office/powerpoint/2010/main" val="23764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2479B0D-62D6-D87C-EBD0-4B23C9371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68DD861-8DA5-5842-AC49-5CE3C679A4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BFA413-5717-8AB3-1F12-EEE36A3F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87FCC1-686E-4645-BFD4-FDEEAB981F5A}"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A712030E-5E53-F9AA-B853-7405E73E0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23263969-6AEE-EBAB-8866-B5B1FAE2A2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8B3B1C-DF7F-4B4F-8013-09AB0857C3CE}" type="slidenum">
              <a:rPr lang="nl-NL" smtClean="0"/>
              <a:pPr/>
              <a:t>‹nr.›</a:t>
            </a:fld>
            <a:endParaRPr lang="nl-NL"/>
          </a:p>
        </p:txBody>
      </p:sp>
      <p:pic>
        <p:nvPicPr>
          <p:cNvPr id="7" name="Afbeelding 6">
            <a:extLst>
              <a:ext uri="{FF2B5EF4-FFF2-40B4-BE49-F238E27FC236}">
                <a16:creationId xmlns:a16="http://schemas.microsoft.com/office/drawing/2014/main" id="{551282E5-9693-8371-63CE-E20EC7FE082B}"/>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9086216" y="0"/>
            <a:ext cx="1418032" cy="1063824"/>
          </a:xfrm>
          <a:prstGeom prst="rect">
            <a:avLst/>
          </a:prstGeom>
        </p:spPr>
      </p:pic>
      <p:pic>
        <p:nvPicPr>
          <p:cNvPr id="8" name="Afbeelding 7">
            <a:extLst>
              <a:ext uri="{FF2B5EF4-FFF2-40B4-BE49-F238E27FC236}">
                <a16:creationId xmlns:a16="http://schemas.microsoft.com/office/drawing/2014/main" id="{2863A1D6-382A-6898-ECDC-A0A3F07EA35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764112" y="153496"/>
            <a:ext cx="1276057" cy="756833"/>
          </a:xfrm>
          <a:prstGeom prst="rect">
            <a:avLst/>
          </a:prstGeom>
        </p:spPr>
      </p:pic>
    </p:spTree>
    <p:extLst>
      <p:ext uri="{BB962C8B-B14F-4D97-AF65-F5344CB8AC3E}">
        <p14:creationId xmlns:p14="http://schemas.microsoft.com/office/powerpoint/2010/main" val="23308009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662" r:id="rId14"/>
    <p:sldLayoutId id="2147483664" r:id="rId15"/>
    <p:sldLayoutId id="2147483665" r:id="rId16"/>
    <p:sldLayoutId id="2147483666" r:id="rId17"/>
    <p:sldLayoutId id="2147483668" r:id="rId18"/>
    <p:sldLayoutId id="2147483669" r:id="rId19"/>
    <p:sldLayoutId id="2147483670"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9161"/>
            </a:gs>
            <a:gs pos="64437">
              <a:srgbClr val="F9A758"/>
            </a:gs>
            <a:gs pos="100000">
              <a:srgbClr val="F3BD4E"/>
            </a:gs>
          </a:gsLst>
          <a:lin ang="0" scaled="0"/>
        </a:gradFill>
        <a:effectLst/>
      </p:bgPr>
    </p:bg>
    <p:spTree>
      <p:nvGrpSpPr>
        <p:cNvPr id="1" name=""/>
        <p:cNvGrpSpPr/>
        <p:nvPr/>
      </p:nvGrpSpPr>
      <p:grpSpPr>
        <a:xfrm>
          <a:off x="0" y="0"/>
          <a:ext cx="0" cy="0"/>
          <a:chOff x="0" y="0"/>
          <a:chExt cx="0" cy="0"/>
        </a:xfrm>
      </p:grpSpPr>
      <p:sp>
        <p:nvSpPr>
          <p:cNvPr id="6" name="Slide Number"/>
          <p:cNvSpPr txBox="1">
            <a:spLocks noGrp="1"/>
          </p:cNvSpPr>
          <p:nvPr>
            <p:ph type="sldNum" sz="quarter" idx="2"/>
          </p:nvPr>
        </p:nvSpPr>
        <p:spPr>
          <a:xfrm>
            <a:off x="5979516" y="6540500"/>
            <a:ext cx="374783"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‹nr.›</a:t>
            </a:fld>
            <a:endParaRPr/>
          </a:p>
        </p:txBody>
      </p:sp>
    </p:spTree>
    <p:extLst>
      <p:ext uri="{BB962C8B-B14F-4D97-AF65-F5344CB8AC3E}">
        <p14:creationId xmlns:p14="http://schemas.microsoft.com/office/powerpoint/2010/main" val="7795955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5pPr>
      <a:lvl6pPr marL="0" marR="0" indent="1778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6pPr>
      <a:lvl7pPr marL="0" marR="0" indent="3556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7pPr>
      <a:lvl8pPr marL="0" marR="0" indent="5334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8pPr>
      <a:lvl9pPr marL="0" marR="0" indent="7112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9161"/>
            </a:gs>
            <a:gs pos="64437">
              <a:srgbClr val="F9A758"/>
            </a:gs>
            <a:gs pos="100000">
              <a:srgbClr val="F3BD4E"/>
            </a:gs>
          </a:gsLst>
          <a:lin ang="0" scaled="0"/>
        </a:gradFill>
        <a:effectLst/>
      </p:bgPr>
    </p:bg>
    <p:spTree>
      <p:nvGrpSpPr>
        <p:cNvPr id="1" name=""/>
        <p:cNvGrpSpPr/>
        <p:nvPr/>
      </p:nvGrpSpPr>
      <p:grpSpPr>
        <a:xfrm>
          <a:off x="0" y="0"/>
          <a:ext cx="0" cy="0"/>
          <a:chOff x="0" y="0"/>
          <a:chExt cx="0" cy="0"/>
        </a:xfrm>
      </p:grpSpPr>
      <p:sp>
        <p:nvSpPr>
          <p:cNvPr id="6" name="Slide Number"/>
          <p:cNvSpPr txBox="1">
            <a:spLocks noGrp="1"/>
          </p:cNvSpPr>
          <p:nvPr>
            <p:ph type="sldNum" sz="quarter" idx="2"/>
          </p:nvPr>
        </p:nvSpPr>
        <p:spPr>
          <a:xfrm>
            <a:off x="5979516" y="6540500"/>
            <a:ext cx="374783"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‹nr.›</a:t>
            </a:fld>
            <a:endParaRPr/>
          </a:p>
        </p:txBody>
      </p:sp>
    </p:spTree>
    <p:extLst>
      <p:ext uri="{BB962C8B-B14F-4D97-AF65-F5344CB8AC3E}">
        <p14:creationId xmlns:p14="http://schemas.microsoft.com/office/powerpoint/2010/main" val="33951123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5pPr>
      <a:lvl6pPr marL="0" marR="0" indent="1778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6pPr>
      <a:lvl7pPr marL="0" marR="0" indent="3556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7pPr>
      <a:lvl8pPr marL="0" marR="0" indent="5334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8pPr>
      <a:lvl9pPr marL="0" marR="0" indent="711200" algn="ctr" defTabSz="412750" rtl="0" latinLnBrk="0">
        <a:lnSpc>
          <a:spcPct val="100000"/>
        </a:lnSpc>
        <a:spcBef>
          <a:spcPts val="0"/>
        </a:spcBef>
        <a:spcAft>
          <a:spcPts val="0"/>
        </a:spcAft>
        <a:buClrTx/>
        <a:buSzTx/>
        <a:buFontTx/>
        <a:buNone/>
        <a:tabLst/>
        <a:defRPr sz="27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55.jpe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1.xm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3.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E19669D-77A6-105A-833B-A9099FDC05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3"/>
            <a:ext cx="12192000" cy="6853133"/>
          </a:xfrm>
          <a:prstGeom prst="rect">
            <a:avLst/>
          </a:prstGeom>
        </p:spPr>
      </p:pic>
      <p:sp>
        <p:nvSpPr>
          <p:cNvPr id="6" name="Rechthoek 5">
            <a:extLst>
              <a:ext uri="{FF2B5EF4-FFF2-40B4-BE49-F238E27FC236}">
                <a16:creationId xmlns:a16="http://schemas.microsoft.com/office/drawing/2014/main" id="{33810CD9-E39C-835B-3B65-26E7419A8135}"/>
              </a:ext>
            </a:extLst>
          </p:cNvPr>
          <p:cNvSpPr/>
          <p:nvPr/>
        </p:nvSpPr>
        <p:spPr>
          <a:xfrm>
            <a:off x="171450" y="152400"/>
            <a:ext cx="2571750"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A4A75F2C-7503-57E3-07FF-7949810F9E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30188"/>
            <a:ext cx="1224814" cy="1094963"/>
          </a:xfrm>
          <a:prstGeom prst="rect">
            <a:avLst/>
          </a:prstGeom>
        </p:spPr>
      </p:pic>
      <p:sp>
        <p:nvSpPr>
          <p:cNvPr id="7" name="Rechthoek 6">
            <a:extLst>
              <a:ext uri="{FF2B5EF4-FFF2-40B4-BE49-F238E27FC236}">
                <a16:creationId xmlns:a16="http://schemas.microsoft.com/office/drawing/2014/main" id="{3AC16E52-2EC0-8ECA-FE13-2CB585861C7B}"/>
              </a:ext>
            </a:extLst>
          </p:cNvPr>
          <p:cNvSpPr/>
          <p:nvPr/>
        </p:nvSpPr>
        <p:spPr>
          <a:xfrm>
            <a:off x="262789" y="1627930"/>
            <a:ext cx="2571750" cy="360002"/>
          </a:xfrm>
          <a:prstGeom prst="rect">
            <a:avLst/>
          </a:prstGeom>
          <a:solidFill>
            <a:srgbClr val="DF77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82059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443F09A6-8431-7E55-8F4F-E7CD45F25E49}"/>
              </a:ext>
            </a:extLst>
          </p:cNvPr>
          <p:cNvSpPr txBox="1"/>
          <p:nvPr/>
        </p:nvSpPr>
        <p:spPr>
          <a:xfrm>
            <a:off x="677333" y="213030"/>
            <a:ext cx="7251103"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FFFFFF"/>
                </a:solidFill>
                <a:effectLst/>
                <a:uLnTx/>
                <a:uFillTx/>
                <a:latin typeface="Poppins SemiBold"/>
                <a:ea typeface="+mn-ea"/>
                <a:cs typeface="Poppins SemiBold"/>
              </a:rPr>
              <a:t>3. Droomfonds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FFFFFF"/>
              </a:solidFill>
              <a:effectLst/>
              <a:uLnTx/>
              <a:uFillTx/>
              <a:latin typeface="Poppins SemiBold"/>
              <a:ea typeface="+mn-ea"/>
              <a:cs typeface="Poppins Semi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Poppins SemiBold"/>
              <a:ea typeface="+mn-ea"/>
              <a:cs typeface="Poppins Semi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Poppins SemiBold"/>
              <a:ea typeface="+mn-ea"/>
              <a:cs typeface="Poppins Semi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Poppins SemiBold"/>
              <a:ea typeface="+mn-ea"/>
              <a:cs typeface="Poppins Semi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Poppins SemiBold"/>
              <a:ea typeface="+mn-ea"/>
              <a:cs typeface="Poppins Semi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Poppins SemiBold"/>
              <a:ea typeface="+mn-ea"/>
              <a:cs typeface="Poppins Semi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Poppins SemiBold"/>
              <a:ea typeface="+mn-ea"/>
              <a:cs typeface="Poppins SemiBold"/>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0000"/>
              </a:solidFill>
              <a:effectLst/>
              <a:uLnTx/>
              <a:uFillTx/>
              <a:latin typeface="Poppins SemiBold"/>
              <a:ea typeface="+mn-ea"/>
              <a:cs typeface="Poppins SemiBold"/>
            </a:endParaRPr>
          </a:p>
        </p:txBody>
      </p:sp>
      <p:sp>
        <p:nvSpPr>
          <p:cNvPr id="2" name="Tijdelijke aanduiding voor dianummer 1">
            <a:extLst>
              <a:ext uri="{FF2B5EF4-FFF2-40B4-BE49-F238E27FC236}">
                <a16:creationId xmlns:a16="http://schemas.microsoft.com/office/drawing/2014/main" id="{71D1808C-18C5-6D23-F9E8-3BC2E4B05830}"/>
              </a:ext>
            </a:extLst>
          </p:cNvPr>
          <p:cNvSpPr>
            <a:spLocks noGrp="1"/>
          </p:cNvSpPr>
          <p:nvPr>
            <p:ph type="sldNum" sz="quarter"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nl-NL" sz="1067" b="0" i="0" u="none" strike="noStrike" kern="1200" cap="none" spc="0" normalizeH="0" baseline="0" noProof="0" smtClean="0">
                <a:ln>
                  <a:noFill/>
                </a:ln>
                <a:solidFill>
                  <a:srgbClr val="000000"/>
                </a:solidFill>
                <a:effectLst/>
                <a:uLnTx/>
                <a:uFillTx/>
                <a:latin typeface="Helvetica Neue"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nl-NL" sz="1067" b="0" i="0" u="none" strike="noStrike" kern="1200" cap="none" spc="0" normalizeH="0" baseline="0" noProof="0">
              <a:ln>
                <a:noFill/>
              </a:ln>
              <a:solidFill>
                <a:srgbClr val="000000"/>
              </a:solidFill>
              <a:effectLst/>
              <a:uLnTx/>
              <a:uFillTx/>
              <a:latin typeface="Helvetica Neue" charset="0"/>
            </a:endParaRPr>
          </a:p>
        </p:txBody>
      </p:sp>
      <p:pic>
        <p:nvPicPr>
          <p:cNvPr id="5" name="Afbeelding 4">
            <a:extLst>
              <a:ext uri="{FF2B5EF4-FFF2-40B4-BE49-F238E27FC236}">
                <a16:creationId xmlns:a16="http://schemas.microsoft.com/office/drawing/2014/main" id="{AF1D43D3-A5B8-6A22-9CCC-BD8F1C140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857" y="0"/>
            <a:ext cx="10287000" cy="6858000"/>
          </a:xfrm>
          <a:prstGeom prst="rect">
            <a:avLst/>
          </a:prstGeom>
        </p:spPr>
      </p:pic>
    </p:spTree>
    <p:extLst>
      <p:ext uri="{BB962C8B-B14F-4D97-AF65-F5344CB8AC3E}">
        <p14:creationId xmlns:p14="http://schemas.microsoft.com/office/powerpoint/2010/main" val="951472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7CA81-8811-DF9D-C2C8-A7D4ED60C8D0}"/>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D6C6FE47-8FD2-49A5-E8FD-ECB37CE984DF}"/>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F3BD4E"/>
          </a:solidFill>
          <a:ln w="12700">
            <a:miter lim="400000"/>
          </a:ln>
        </p:spPr>
        <p:txBody>
          <a:bodyPr lIns="25400" tIns="25400" rIns="25400" bIns="2540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Trebuchet MS"/>
              <a:ea typeface="+mn-ea"/>
              <a:cs typeface="+mn-cs"/>
            </a:endParaRPr>
          </a:p>
        </p:txBody>
      </p:sp>
      <p:pic>
        <p:nvPicPr>
          <p:cNvPr id="6" name="kidnie_logo_def-06.png" descr="kidnie_logo_def-06.png">
            <a:extLst>
              <a:ext uri="{FF2B5EF4-FFF2-40B4-BE49-F238E27FC236}">
                <a16:creationId xmlns:a16="http://schemas.microsoft.com/office/drawing/2014/main" id="{7E22F56C-5798-BA20-91E9-C784F59953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4" name="Lancering Glijfestijn">
            <a:extLst>
              <a:ext uri="{FF2B5EF4-FFF2-40B4-BE49-F238E27FC236}">
                <a16:creationId xmlns:a16="http://schemas.microsoft.com/office/drawing/2014/main" id="{0AEE10C5-C72E-C75F-8DC7-C8F3C78BF56B}"/>
              </a:ext>
            </a:extLst>
          </p:cNvPr>
          <p:cNvSpPr txBox="1"/>
          <p:nvPr/>
        </p:nvSpPr>
        <p:spPr>
          <a:xfrm>
            <a:off x="2726268" y="851660"/>
            <a:ext cx="6739467"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457200">
              <a:defRPr sz="5000" b="0">
                <a:solidFill>
                  <a:srgbClr val="FFFFFF"/>
                </a:solidFill>
                <a:latin typeface="Mont Heavy DEMO"/>
                <a:ea typeface="Mont Heavy DEMO"/>
                <a:cs typeface="Mont Heavy DEMO"/>
                <a:sym typeface="Mont Heavy DEMO"/>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000" b="1" i="0" u="none" strike="noStrike" kern="1200" cap="none" spc="0" normalizeH="0" baseline="0" noProof="0">
              <a:ln>
                <a:noFill/>
              </a:ln>
              <a:solidFill>
                <a:srgbClr val="EF709D"/>
              </a:solidFill>
              <a:effectLst/>
              <a:uLnTx/>
              <a:uFillTx/>
              <a:latin typeface="Mont Heavy DEMO"/>
              <a:sym typeface="Mont Heavy DEMO"/>
            </a:endParaRPr>
          </a:p>
        </p:txBody>
      </p:sp>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412A5E2D-A08C-8AF2-17D0-BBDBEEA4B8CA}"/>
              </a:ext>
            </a:extLst>
          </p:cNvPr>
          <p:cNvSpPr txBox="1"/>
          <p:nvPr/>
        </p:nvSpPr>
        <p:spPr>
          <a:xfrm>
            <a:off x="677333" y="1869181"/>
            <a:ext cx="10837334" cy="2084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marR="0" lvl="0" indent="0" algn="l" defTabSz="457200" rtl="0" eaLnBrk="1" fontAlgn="auto" latinLnBrk="0" hangingPunct="1">
              <a:lnSpc>
                <a:spcPct val="13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000000"/>
              </a:solidFill>
              <a:effectLst/>
              <a:uLnTx/>
              <a:uFillTx/>
              <a:latin typeface="Poppins" pitchFamily="2" charset="77"/>
              <a:ea typeface="Times New Roman" panose="02020603050405020304" pitchFamily="18" charset="0"/>
              <a:cs typeface="Poppins" pitchFamily="2" charset="77"/>
              <a:sym typeface="Poppins Regular"/>
            </a:endParaRPr>
          </a:p>
          <a:p>
            <a:pPr marL="285750" marR="0" lvl="0" indent="-285750" algn="l" defTabSz="457200" rtl="0" eaLnBrk="1" fontAlgn="auto" latinLnBrk="0" hangingPunct="1">
              <a:lnSpc>
                <a:spcPct val="130000"/>
              </a:lnSpc>
              <a:spcBef>
                <a:spcPts val="0"/>
              </a:spcBef>
              <a:spcAft>
                <a:spcPts val="0"/>
              </a:spcAft>
              <a:buClr>
                <a:srgbClr val="EF709D"/>
              </a:buClr>
              <a:buSzPct val="45000"/>
              <a:buFont typeface="Wingdings" panose="05000000000000000000" pitchFamily="2" charset="2"/>
              <a:buChar char="Ø"/>
              <a:tabLst>
                <a:tab pos="228600" algn="l"/>
              </a:tabLst>
              <a:defRPr/>
            </a:pPr>
            <a:endParaRPr kumimoji="0" lang="nl-NL" sz="1800" b="0" i="0" u="none" strike="noStrike" kern="1200" cap="none" spc="0" normalizeH="0" baseline="0" noProof="0">
              <a:ln>
                <a:noFill/>
              </a:ln>
              <a:solidFill>
                <a:srgbClr val="EF709D"/>
              </a:solidFill>
              <a:effectLst/>
              <a:uLnTx/>
              <a:uFillTx/>
              <a:latin typeface="Poppins Regular"/>
              <a:cs typeface="Poppins Regular"/>
              <a:sym typeface="Poppins Regular"/>
            </a:endParaRPr>
          </a:p>
          <a:p>
            <a:pPr marL="285750" marR="0" lvl="0" indent="-285750" algn="l" defTabSz="457200" rtl="0" eaLnBrk="1" fontAlgn="auto" latinLnBrk="0" hangingPunct="1">
              <a:lnSpc>
                <a:spcPct val="130000"/>
              </a:lnSpc>
              <a:spcBef>
                <a:spcPts val="0"/>
              </a:spcBef>
              <a:spcAft>
                <a:spcPts val="0"/>
              </a:spcAft>
              <a:buClrTx/>
              <a:buSzPts val="1000"/>
              <a:buFont typeface="Wingdings" panose="05000000000000000000" pitchFamily="2" charset="2"/>
              <a:buChar char="q"/>
              <a:tabLst>
                <a:tab pos="228600" algn="l"/>
              </a:tabLst>
              <a:defRPr/>
            </a:pPr>
            <a:endParaRPr kumimoji="0" lang="nl-NL" sz="1800" b="0" i="0" u="none" strike="noStrike" kern="1200" cap="none" spc="0" normalizeH="0" baseline="0" noProof="0">
              <a:ln>
                <a:noFill/>
              </a:ln>
              <a:solidFill>
                <a:srgbClr val="EF709D"/>
              </a:solidFill>
              <a:effectLst/>
              <a:uLnTx/>
              <a:uFillTx/>
              <a:latin typeface="Poppins Regular"/>
              <a:cs typeface="Poppins Regular"/>
              <a:sym typeface="Poppins Regular"/>
            </a:endParaRPr>
          </a:p>
          <a:p>
            <a:pPr marL="0" marR="0" lvl="0" indent="0" algn="l" defTabSz="457200" rtl="0" eaLnBrk="1" fontAlgn="auto" latinLnBrk="0" hangingPunct="1">
              <a:lnSpc>
                <a:spcPct val="130000"/>
              </a:lnSpc>
              <a:spcBef>
                <a:spcPts val="0"/>
              </a:spcBef>
              <a:spcAft>
                <a:spcPts val="0"/>
              </a:spcAft>
              <a:buClrTx/>
              <a:buSzPts val="1000"/>
              <a:buFontTx/>
              <a:buNone/>
              <a:tabLst>
                <a:tab pos="228600" algn="l"/>
              </a:tabLst>
              <a:defRPr/>
            </a:pPr>
            <a:endParaRPr kumimoji="0" lang="nl-NL" sz="2000" b="0" i="0" u="none" strike="noStrike" kern="1200" cap="none" spc="0" normalizeH="0" baseline="0" noProof="0">
              <a:ln>
                <a:noFill/>
              </a:ln>
              <a:solidFill>
                <a:srgbClr val="EF709D"/>
              </a:solidFill>
              <a:effectLst/>
              <a:uLnTx/>
              <a:uFillTx/>
              <a:latin typeface="Poppins Regular"/>
              <a:cs typeface="Poppins Regular"/>
              <a:sym typeface="Poppins Regular"/>
            </a:endParaRPr>
          </a:p>
          <a:p>
            <a:pPr marL="0" marR="0" lvl="0" indent="0" algn="l" defTabSz="457200" rtl="0" eaLnBrk="1" fontAlgn="auto" latinLnBrk="0" hangingPunct="1">
              <a:lnSpc>
                <a:spcPct val="130000"/>
              </a:lnSpc>
              <a:spcBef>
                <a:spcPts val="0"/>
              </a:spcBef>
              <a:spcAft>
                <a:spcPts val="0"/>
              </a:spcAft>
              <a:buClrTx/>
              <a:buSzPts val="1000"/>
              <a:buFontTx/>
              <a:buNone/>
              <a:tabLst>
                <a:tab pos="228600" algn="l"/>
              </a:tabLst>
              <a:defRPr/>
            </a:pPr>
            <a:r>
              <a:rPr kumimoji="0" lang="nl-NL" sz="2000" b="0" i="0" u="none" strike="noStrike" kern="1200" cap="none" spc="0" normalizeH="0" baseline="0" noProof="0">
                <a:ln>
                  <a:noFill/>
                </a:ln>
                <a:solidFill>
                  <a:srgbClr val="EF709D"/>
                </a:solidFill>
                <a:effectLst/>
                <a:uLnTx/>
                <a:uFillTx/>
                <a:latin typeface="Poppins Regular"/>
                <a:cs typeface="Poppins Regular"/>
                <a:sym typeface="Poppins Regular"/>
              </a:rPr>
              <a:t> </a:t>
            </a:r>
          </a:p>
          <a:p>
            <a:pPr marL="0" marR="0" lvl="0" indent="0" algn="l" defTabSz="457200" rtl="0" eaLnBrk="1" fontAlgn="auto" latinLnBrk="0" hangingPunct="1">
              <a:lnSpc>
                <a:spcPct val="130000"/>
              </a:lnSpc>
              <a:spcBef>
                <a:spcPts val="0"/>
              </a:spcBef>
              <a:spcAft>
                <a:spcPts val="0"/>
              </a:spcAft>
              <a:buClrTx/>
              <a:buSzPts val="1000"/>
              <a:buFontTx/>
              <a:buNone/>
              <a:tabLst>
                <a:tab pos="228600" algn="l"/>
              </a:tabLst>
              <a:defRPr/>
            </a:pPr>
            <a:endParaRPr kumimoji="0" lang="nl-NL" sz="1250" b="0" i="0" u="none" strike="noStrike" kern="1200" cap="none" spc="0" normalizeH="0" baseline="0" noProof="0">
              <a:ln>
                <a:noFill/>
              </a:ln>
              <a:solidFill>
                <a:srgbClr val="FFFFFF"/>
              </a:solidFill>
              <a:effectLst/>
              <a:uLnTx/>
              <a:uFillTx/>
              <a:latin typeface="Poppins Regular"/>
              <a:cs typeface="Poppins Regular"/>
              <a:sym typeface="Poppins Regular"/>
            </a:endParaRPr>
          </a:p>
        </p:txBody>
      </p:sp>
      <p:pic>
        <p:nvPicPr>
          <p:cNvPr id="9" name="Afbeelding 8">
            <a:extLst>
              <a:ext uri="{FF2B5EF4-FFF2-40B4-BE49-F238E27FC236}">
                <a16:creationId xmlns:a16="http://schemas.microsoft.com/office/drawing/2014/main" id="{6DE15A1E-6654-1846-E737-24B84A41D4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086" y="1176951"/>
            <a:ext cx="9398491" cy="5301712"/>
          </a:xfrm>
          <a:prstGeom prst="rect">
            <a:avLst/>
          </a:prstGeom>
        </p:spPr>
      </p:pic>
      <p:sp>
        <p:nvSpPr>
          <p:cNvPr id="10" name="Tekstvak 9">
            <a:extLst>
              <a:ext uri="{FF2B5EF4-FFF2-40B4-BE49-F238E27FC236}">
                <a16:creationId xmlns:a16="http://schemas.microsoft.com/office/drawing/2014/main" id="{A608D1DF-A278-38A0-5FCE-B17F2646C384}"/>
              </a:ext>
            </a:extLst>
          </p:cNvPr>
          <p:cNvSpPr txBox="1"/>
          <p:nvPr/>
        </p:nvSpPr>
        <p:spPr>
          <a:xfrm>
            <a:off x="677333" y="289236"/>
            <a:ext cx="6698510" cy="830997"/>
          </a:xfrm>
          <a:prstGeom prst="rect">
            <a:avLst/>
          </a:prstGeom>
          <a:noFill/>
        </p:spPr>
        <p:txBody>
          <a:bodyPr wrap="square">
            <a:spAutoFit/>
          </a:bodyPr>
          <a:lstStyle/>
          <a:p>
            <a:pPr marL="514350" marR="0" lvl="0" indent="-514350" defTabSz="412750" rtl="0" eaLnBrk="1" fontAlgn="auto" latinLnBrk="0" hangingPunct="0">
              <a:lnSpc>
                <a:spcPct val="100000"/>
              </a:lnSpc>
              <a:spcBef>
                <a:spcPts val="0"/>
              </a:spcBef>
              <a:spcAft>
                <a:spcPts val="0"/>
              </a:spcAft>
              <a:buClrTx/>
              <a:buSzTx/>
              <a:buFontTx/>
              <a:buAutoNum type="arabicPeriod"/>
              <a:tabLst/>
              <a:defRPr/>
            </a:pPr>
            <a:r>
              <a:rPr kumimoji="0" lang="nl-NL" sz="24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sym typeface="Helvetica Neue"/>
              </a:rPr>
              <a:t>Wat is Kidnie? </a:t>
            </a:r>
          </a:p>
          <a:p>
            <a:pPr marR="0" lvl="0" defTabSz="538163" rtl="0" eaLnBrk="1" fontAlgn="auto" latinLnBrk="0" hangingPunct="0">
              <a:lnSpc>
                <a:spcPct val="100000"/>
              </a:lnSpc>
              <a:spcBef>
                <a:spcPts val="0"/>
              </a:spcBef>
              <a:spcAft>
                <a:spcPts val="0"/>
              </a:spcAft>
              <a:buClrTx/>
              <a:buSzTx/>
              <a:tabLst/>
              <a:defRPr/>
            </a:pPr>
            <a:r>
              <a:rPr kumimoji="0" lang="nl-NL" sz="24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sym typeface="Helvetica Neue"/>
              </a:rPr>
              <a:t>	</a:t>
            </a:r>
            <a:r>
              <a:rPr kumimoji="0" lang="nl-NL" sz="2400" b="1" i="1" u="none" strike="noStrike" kern="1200" cap="none" spc="0" normalizeH="0" baseline="0" noProof="0" dirty="0">
                <a:ln>
                  <a:noFill/>
                </a:ln>
                <a:solidFill>
                  <a:schemeClr val="bg1"/>
                </a:solidFill>
                <a:effectLst/>
                <a:uLnTx/>
                <a:uFillTx/>
                <a:latin typeface="Poppins" pitchFamily="2" charset="77"/>
                <a:ea typeface="+mn-ea"/>
                <a:cs typeface="Poppins" pitchFamily="2" charset="77"/>
                <a:sym typeface="Helvetica Neue"/>
              </a:rPr>
              <a:t>Droomfonds project</a:t>
            </a:r>
          </a:p>
        </p:txBody>
      </p:sp>
    </p:spTree>
    <p:extLst>
      <p:ext uri="{BB962C8B-B14F-4D97-AF65-F5344CB8AC3E}">
        <p14:creationId xmlns:p14="http://schemas.microsoft.com/office/powerpoint/2010/main" val="10703771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04D1-2B31-77F7-833A-89AFD2BFB372}"/>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10F36A96-A1A3-BF33-ED2E-0856C93CF8BC}"/>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F3BD4E"/>
          </a:solidFill>
          <a:ln w="12700">
            <a:miter lim="400000"/>
          </a:ln>
        </p:spPr>
        <p:txBody>
          <a:bodyPr lIns="25400" tIns="25400" rIns="25400" bIns="25400" anchor="ctr"/>
          <a:lstStyle/>
          <a:p>
            <a:pPr algn="ctr" defTabSz="412750" hangingPunct="0">
              <a:defRPr/>
            </a:pPr>
            <a:endParaRPr sz="1500" b="1" kern="0">
              <a:solidFill>
                <a:srgbClr val="000000"/>
              </a:solidFill>
              <a:latin typeface="Helvetica Neue"/>
              <a:sym typeface="Helvetica Neue"/>
            </a:endParaRPr>
          </a:p>
        </p:txBody>
      </p:sp>
      <p:pic>
        <p:nvPicPr>
          <p:cNvPr id="6" name="kidnie_logo_def-06.png" descr="kidnie_logo_def-06.png">
            <a:extLst>
              <a:ext uri="{FF2B5EF4-FFF2-40B4-BE49-F238E27FC236}">
                <a16:creationId xmlns:a16="http://schemas.microsoft.com/office/drawing/2014/main" id="{5AA094A4-657C-1058-16A1-CE905DCF48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1E7D5886-08E1-7410-1096-D479AAE27833}"/>
              </a:ext>
            </a:extLst>
          </p:cNvPr>
          <p:cNvSpPr txBox="1"/>
          <p:nvPr/>
        </p:nvSpPr>
        <p:spPr>
          <a:xfrm>
            <a:off x="677333" y="1869181"/>
            <a:ext cx="10837334" cy="20842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defTabSz="228600" hangingPunct="0">
              <a:defRPr/>
            </a:pPr>
            <a:endParaRPr lang="nl-NL" sz="1400" kern="0">
              <a:solidFill>
                <a:srgbClr val="000000"/>
              </a:solidFill>
              <a:latin typeface="Poppins" pitchFamily="2" charset="77"/>
              <a:ea typeface="Times New Roman" panose="02020603050405020304" pitchFamily="18" charset="0"/>
              <a:cs typeface="Poppins" pitchFamily="2" charset="77"/>
            </a:endParaRPr>
          </a:p>
          <a:p>
            <a:pPr marL="285750" indent="-285750" defTabSz="228600" hangingPunct="0">
              <a:buClr>
                <a:srgbClr val="EF709D"/>
              </a:buClr>
              <a:buSzPct val="45000"/>
              <a:buFont typeface="Wingdings" panose="05000000000000000000" pitchFamily="2" charset="2"/>
              <a:buChar char="Ø"/>
              <a:tabLst>
                <a:tab pos="228600" algn="l"/>
              </a:tabLst>
              <a:defRPr/>
            </a:pPr>
            <a:endParaRPr lang="nl-NL" sz="1800" kern="0">
              <a:solidFill>
                <a:srgbClr val="EF709D"/>
              </a:solidFill>
            </a:endParaRPr>
          </a:p>
          <a:p>
            <a:pPr marL="285750" indent="-285750" defTabSz="228600" hangingPunct="0">
              <a:buSzPts val="1000"/>
              <a:buFont typeface="Wingdings" panose="05000000000000000000" pitchFamily="2" charset="2"/>
              <a:buChar char="q"/>
              <a:tabLst>
                <a:tab pos="228600" algn="l"/>
              </a:tabLst>
              <a:defRPr/>
            </a:pPr>
            <a:endParaRPr lang="nl-NL" sz="1800" kern="0">
              <a:solidFill>
                <a:srgbClr val="EF709D"/>
              </a:solidFill>
            </a:endParaRPr>
          </a:p>
          <a:p>
            <a:pPr defTabSz="228600" hangingPunct="0">
              <a:buSzPts val="1000"/>
              <a:tabLst>
                <a:tab pos="228600" algn="l"/>
              </a:tabLst>
              <a:defRPr/>
            </a:pPr>
            <a:endParaRPr lang="nl-NL" sz="2000" kern="0">
              <a:solidFill>
                <a:srgbClr val="EF709D"/>
              </a:solidFill>
            </a:endParaRPr>
          </a:p>
          <a:p>
            <a:pPr defTabSz="228600" hangingPunct="0">
              <a:buSzPts val="1000"/>
              <a:tabLst>
                <a:tab pos="228600" algn="l"/>
              </a:tabLst>
              <a:defRPr/>
            </a:pPr>
            <a:r>
              <a:rPr lang="nl-NL" sz="2000" kern="0">
                <a:solidFill>
                  <a:srgbClr val="EF709D"/>
                </a:solidFill>
              </a:rPr>
              <a:t> </a:t>
            </a:r>
          </a:p>
          <a:p>
            <a:pPr defTabSz="228600" hangingPunct="0">
              <a:buSzPts val="1000"/>
              <a:tabLst>
                <a:tab pos="228600" algn="l"/>
              </a:tabLst>
              <a:defRPr/>
            </a:pPr>
            <a:endParaRPr lang="nl-NL" sz="1250" kern="0"/>
          </a:p>
        </p:txBody>
      </p:sp>
      <p:sp>
        <p:nvSpPr>
          <p:cNvPr id="7" name="Rechthoek 6">
            <a:extLst>
              <a:ext uri="{FF2B5EF4-FFF2-40B4-BE49-F238E27FC236}">
                <a16:creationId xmlns:a16="http://schemas.microsoft.com/office/drawing/2014/main" id="{2DA60FAD-199C-1583-B0AC-85247F4E181B}"/>
              </a:ext>
            </a:extLst>
          </p:cNvPr>
          <p:cNvSpPr/>
          <p:nvPr/>
        </p:nvSpPr>
        <p:spPr>
          <a:xfrm>
            <a:off x="348826" y="339047"/>
            <a:ext cx="11165841" cy="5721993"/>
          </a:xfrm>
          <a:prstGeom prst="rect">
            <a:avLst/>
          </a:prstGeom>
          <a:solidFill>
            <a:srgbClr val="F3BD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9B881159-CFF7-1089-7298-9E61137CEB4C}"/>
              </a:ext>
            </a:extLst>
          </p:cNvPr>
          <p:cNvSpPr txBox="1"/>
          <p:nvPr/>
        </p:nvSpPr>
        <p:spPr>
          <a:xfrm>
            <a:off x="482600" y="463034"/>
            <a:ext cx="10350500" cy="584775"/>
          </a:xfrm>
          <a:prstGeom prst="rect">
            <a:avLst/>
          </a:prstGeom>
          <a:noFill/>
        </p:spPr>
        <p:txBody>
          <a:bodyPr wrap="square">
            <a:spAutoFit/>
          </a:bodyPr>
          <a:lstStyle/>
          <a:p>
            <a:r>
              <a:rPr lang="nl-NL" sz="3200" b="1" dirty="0">
                <a:solidFill>
                  <a:schemeClr val="bg1"/>
                </a:solidFill>
              </a:rPr>
              <a:t>Uitdagingen in gentherapieontwikkeling</a:t>
            </a:r>
          </a:p>
        </p:txBody>
      </p:sp>
      <p:pic>
        <p:nvPicPr>
          <p:cNvPr id="8" name="Picture 2" descr="De nieren | Biologielessen.nl">
            <a:extLst>
              <a:ext uri="{FF2B5EF4-FFF2-40B4-BE49-F238E27FC236}">
                <a16:creationId xmlns:a16="http://schemas.microsoft.com/office/drawing/2014/main" id="{D963C818-8FF3-EEC9-87A4-BBD730D7C9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4387" y="1485027"/>
            <a:ext cx="5191125" cy="4000500"/>
          </a:xfrm>
          <a:prstGeom prst="rect">
            <a:avLst/>
          </a:prstGeom>
          <a:noFill/>
          <a:extLst>
            <a:ext uri="{909E8E84-426E-40DD-AFC4-6F175D3DCCD1}">
              <a14:hiddenFill xmlns:a14="http://schemas.microsoft.com/office/drawing/2010/main">
                <a:solidFill>
                  <a:srgbClr val="FFFFFF"/>
                </a:solidFill>
              </a14:hiddenFill>
            </a:ext>
          </a:extLst>
        </p:spPr>
      </p:pic>
      <p:sp>
        <p:nvSpPr>
          <p:cNvPr id="9" name="Pijl: omlaag 8">
            <a:extLst>
              <a:ext uri="{FF2B5EF4-FFF2-40B4-BE49-F238E27FC236}">
                <a16:creationId xmlns:a16="http://schemas.microsoft.com/office/drawing/2014/main" id="{5A99CF52-7562-67B5-9583-A14F37FC3A8F}"/>
              </a:ext>
            </a:extLst>
          </p:cNvPr>
          <p:cNvSpPr/>
          <p:nvPr/>
        </p:nvSpPr>
        <p:spPr>
          <a:xfrm rot="5400000">
            <a:off x="5459336" y="426611"/>
            <a:ext cx="520700" cy="3425530"/>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26C35A1-057D-7D09-8786-45B8DCFF0D6C}"/>
              </a:ext>
            </a:extLst>
          </p:cNvPr>
          <p:cNvSpPr txBox="1"/>
          <p:nvPr/>
        </p:nvSpPr>
        <p:spPr>
          <a:xfrm>
            <a:off x="7754776" y="1879026"/>
            <a:ext cx="3585277" cy="2308324"/>
          </a:xfrm>
          <a:prstGeom prst="rect">
            <a:avLst/>
          </a:prstGeom>
          <a:noFill/>
        </p:spPr>
        <p:txBody>
          <a:bodyPr wrap="none" rtlCol="0">
            <a:spAutoFit/>
          </a:bodyPr>
          <a:lstStyle/>
          <a:p>
            <a:r>
              <a:rPr lang="nl-NL" dirty="0"/>
              <a:t>Hoe komen we op de juiste plek?</a:t>
            </a:r>
          </a:p>
          <a:p>
            <a:pPr marL="285750" indent="-285750">
              <a:buFont typeface="Arial" panose="020B0604020202020204" pitchFamily="34" charset="0"/>
              <a:buChar char="•"/>
            </a:pPr>
            <a:r>
              <a:rPr lang="nl-NL" dirty="0"/>
              <a:t>In de juiste dosering?</a:t>
            </a:r>
          </a:p>
          <a:p>
            <a:pPr marL="285750" indent="-285750">
              <a:buFont typeface="Arial" panose="020B0604020202020204" pitchFamily="34" charset="0"/>
              <a:buChar char="•"/>
            </a:pPr>
            <a:r>
              <a:rPr lang="nl-NL" dirty="0"/>
              <a:t>Met voldoende effect</a:t>
            </a:r>
          </a:p>
          <a:p>
            <a:pPr marL="285750" indent="-285750">
              <a:buFont typeface="Arial" panose="020B0604020202020204" pitchFamily="34" charset="0"/>
              <a:buChar char="•"/>
            </a:pPr>
            <a:r>
              <a:rPr lang="nl-NL" dirty="0"/>
              <a:t>Met blijvend effect</a:t>
            </a:r>
          </a:p>
          <a:p>
            <a:pPr marL="285750" indent="-285750">
              <a:buFont typeface="Arial" panose="020B0604020202020204" pitchFamily="34" charset="0"/>
              <a:buChar char="•"/>
            </a:pPr>
            <a:r>
              <a:rPr lang="nl-NL" dirty="0"/>
              <a:t>Zonder onbedoelde bijeffecten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endParaRPr lang="nl-NL" dirty="0"/>
          </a:p>
        </p:txBody>
      </p:sp>
    </p:spTree>
    <p:extLst>
      <p:ext uri="{BB962C8B-B14F-4D97-AF65-F5344CB8AC3E}">
        <p14:creationId xmlns:p14="http://schemas.microsoft.com/office/powerpoint/2010/main" val="38827719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BBF8-FDD9-4230-0AA6-7AF523177A40}"/>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725CF293-1F18-F409-3ED8-A777E8A0E3BF}"/>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F3BD4E"/>
          </a:solidFill>
          <a:ln w="12700">
            <a:miter lim="400000"/>
          </a:ln>
        </p:spPr>
        <p:txBody>
          <a:bodyPr lIns="25400" tIns="25400" rIns="25400" bIns="25400" anchor="ctr"/>
          <a:lstStyle/>
          <a:p>
            <a:pPr algn="ctr" defTabSz="412750" hangingPunct="0">
              <a:defRPr/>
            </a:pPr>
            <a:endParaRPr sz="1500" b="1" kern="0">
              <a:solidFill>
                <a:srgbClr val="000000"/>
              </a:solidFill>
              <a:latin typeface="Helvetica Neue"/>
              <a:sym typeface="Helvetica Neue"/>
            </a:endParaRPr>
          </a:p>
        </p:txBody>
      </p:sp>
      <p:pic>
        <p:nvPicPr>
          <p:cNvPr id="6" name="kidnie_logo_def-06.png" descr="kidnie_logo_def-06.png">
            <a:extLst>
              <a:ext uri="{FF2B5EF4-FFF2-40B4-BE49-F238E27FC236}">
                <a16:creationId xmlns:a16="http://schemas.microsoft.com/office/drawing/2014/main" id="{ECEC0105-6D2E-D4D7-1E2B-847BDE6777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EEDF6350-09DE-DF82-E87E-8B111B444A49}"/>
              </a:ext>
            </a:extLst>
          </p:cNvPr>
          <p:cNvSpPr txBox="1"/>
          <p:nvPr/>
        </p:nvSpPr>
        <p:spPr>
          <a:xfrm>
            <a:off x="677333" y="1869181"/>
            <a:ext cx="10837334" cy="20842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defTabSz="228600" hangingPunct="0">
              <a:defRPr/>
            </a:pPr>
            <a:endParaRPr lang="nl-NL" sz="1400" kern="0">
              <a:solidFill>
                <a:srgbClr val="000000"/>
              </a:solidFill>
              <a:latin typeface="Poppins" pitchFamily="2" charset="77"/>
              <a:ea typeface="Times New Roman" panose="02020603050405020304" pitchFamily="18" charset="0"/>
              <a:cs typeface="Poppins" pitchFamily="2" charset="77"/>
            </a:endParaRPr>
          </a:p>
          <a:p>
            <a:pPr marL="285750" indent="-285750" defTabSz="228600" hangingPunct="0">
              <a:buClr>
                <a:srgbClr val="EF709D"/>
              </a:buClr>
              <a:buSzPct val="45000"/>
              <a:buFont typeface="Wingdings" panose="05000000000000000000" pitchFamily="2" charset="2"/>
              <a:buChar char="Ø"/>
              <a:tabLst>
                <a:tab pos="228600" algn="l"/>
              </a:tabLst>
              <a:defRPr/>
            </a:pPr>
            <a:endParaRPr lang="nl-NL" sz="1800" kern="0">
              <a:solidFill>
                <a:srgbClr val="EF709D"/>
              </a:solidFill>
            </a:endParaRPr>
          </a:p>
          <a:p>
            <a:pPr marL="285750" indent="-285750" defTabSz="228600" hangingPunct="0">
              <a:buSzPts val="1000"/>
              <a:buFont typeface="Wingdings" panose="05000000000000000000" pitchFamily="2" charset="2"/>
              <a:buChar char="q"/>
              <a:tabLst>
                <a:tab pos="228600" algn="l"/>
              </a:tabLst>
              <a:defRPr/>
            </a:pPr>
            <a:endParaRPr lang="nl-NL" sz="1800" kern="0">
              <a:solidFill>
                <a:srgbClr val="EF709D"/>
              </a:solidFill>
            </a:endParaRPr>
          </a:p>
          <a:p>
            <a:pPr defTabSz="228600" hangingPunct="0">
              <a:buSzPts val="1000"/>
              <a:tabLst>
                <a:tab pos="228600" algn="l"/>
              </a:tabLst>
              <a:defRPr/>
            </a:pPr>
            <a:endParaRPr lang="nl-NL" sz="2000" kern="0">
              <a:solidFill>
                <a:srgbClr val="EF709D"/>
              </a:solidFill>
            </a:endParaRPr>
          </a:p>
          <a:p>
            <a:pPr defTabSz="228600" hangingPunct="0">
              <a:buSzPts val="1000"/>
              <a:tabLst>
                <a:tab pos="228600" algn="l"/>
              </a:tabLst>
              <a:defRPr/>
            </a:pPr>
            <a:r>
              <a:rPr lang="nl-NL" sz="2000" kern="0">
                <a:solidFill>
                  <a:srgbClr val="EF709D"/>
                </a:solidFill>
              </a:rPr>
              <a:t> </a:t>
            </a:r>
          </a:p>
          <a:p>
            <a:pPr defTabSz="228600" hangingPunct="0">
              <a:buSzPts val="1000"/>
              <a:tabLst>
                <a:tab pos="228600" algn="l"/>
              </a:tabLst>
              <a:defRPr/>
            </a:pPr>
            <a:endParaRPr lang="nl-NL" sz="1250" kern="0"/>
          </a:p>
        </p:txBody>
      </p:sp>
      <p:sp>
        <p:nvSpPr>
          <p:cNvPr id="7" name="Rechthoek 6">
            <a:extLst>
              <a:ext uri="{FF2B5EF4-FFF2-40B4-BE49-F238E27FC236}">
                <a16:creationId xmlns:a16="http://schemas.microsoft.com/office/drawing/2014/main" id="{347175E0-83BF-D677-D8D1-161CA75F42D8}"/>
              </a:ext>
            </a:extLst>
          </p:cNvPr>
          <p:cNvSpPr/>
          <p:nvPr/>
        </p:nvSpPr>
        <p:spPr>
          <a:xfrm>
            <a:off x="348826" y="339047"/>
            <a:ext cx="11165841" cy="5721993"/>
          </a:xfrm>
          <a:prstGeom prst="rect">
            <a:avLst/>
          </a:prstGeom>
          <a:solidFill>
            <a:srgbClr val="F3BD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E6EFC69C-0696-016B-B9A0-8D1F74891429}"/>
              </a:ext>
            </a:extLst>
          </p:cNvPr>
          <p:cNvSpPr txBox="1"/>
          <p:nvPr/>
        </p:nvSpPr>
        <p:spPr>
          <a:xfrm>
            <a:off x="482600" y="463034"/>
            <a:ext cx="10350500" cy="584775"/>
          </a:xfrm>
          <a:prstGeom prst="rect">
            <a:avLst/>
          </a:prstGeom>
          <a:noFill/>
        </p:spPr>
        <p:txBody>
          <a:bodyPr wrap="square">
            <a:spAutoFit/>
          </a:bodyPr>
          <a:lstStyle/>
          <a:p>
            <a:r>
              <a:rPr lang="nl-NL" sz="3200" b="1" dirty="0">
                <a:solidFill>
                  <a:schemeClr val="bg1"/>
                </a:solidFill>
              </a:rPr>
              <a:t>2.   Uitdagingen in gentherapieontwikkeling</a:t>
            </a:r>
          </a:p>
        </p:txBody>
      </p:sp>
      <p:sp>
        <p:nvSpPr>
          <p:cNvPr id="4" name="Tijdelijke aanduiding voor dianummer 1">
            <a:extLst>
              <a:ext uri="{FF2B5EF4-FFF2-40B4-BE49-F238E27FC236}">
                <a16:creationId xmlns:a16="http://schemas.microsoft.com/office/drawing/2014/main" id="{31A44050-66E5-A306-6DA6-80AE19BB69E7}"/>
              </a:ext>
            </a:extLst>
          </p:cNvPr>
          <p:cNvSpPr>
            <a:spLocks noGrp="1"/>
          </p:cNvSpPr>
          <p:nvPr>
            <p:ph type="sldNum" sz="quarter" idx="2"/>
          </p:nvPr>
        </p:nvSpPr>
        <p:spPr>
          <a:xfrm>
            <a:off x="8610600" y="6356350"/>
            <a:ext cx="2743200" cy="365125"/>
          </a:xfrm>
        </p:spPr>
        <p:txBody>
          <a:bodyPr/>
          <a:lstStyle/>
          <a:p>
            <a:fld id="{86CB4B4D-7CA3-9044-876B-883B54F8677D}" type="slidenum">
              <a:rPr lang="nl-NL" smtClean="0"/>
              <a:t>13</a:t>
            </a:fld>
            <a:endParaRPr lang="nl-NL"/>
          </a:p>
        </p:txBody>
      </p:sp>
      <p:sp>
        <p:nvSpPr>
          <p:cNvPr id="11" name="Tekstvak 10">
            <a:extLst>
              <a:ext uri="{FF2B5EF4-FFF2-40B4-BE49-F238E27FC236}">
                <a16:creationId xmlns:a16="http://schemas.microsoft.com/office/drawing/2014/main" id="{26A7A878-0765-345E-F28E-A09C6897F79B}"/>
              </a:ext>
            </a:extLst>
          </p:cNvPr>
          <p:cNvSpPr txBox="1"/>
          <p:nvPr/>
        </p:nvSpPr>
        <p:spPr>
          <a:xfrm>
            <a:off x="7754776" y="1879026"/>
            <a:ext cx="3585277" cy="2308324"/>
          </a:xfrm>
          <a:prstGeom prst="rect">
            <a:avLst/>
          </a:prstGeom>
          <a:noFill/>
        </p:spPr>
        <p:txBody>
          <a:bodyPr wrap="none" rtlCol="0">
            <a:spAutoFit/>
          </a:bodyPr>
          <a:lstStyle/>
          <a:p>
            <a:r>
              <a:rPr lang="nl-NL" dirty="0"/>
              <a:t>Hoe komen we op de juiste plek?</a:t>
            </a:r>
          </a:p>
          <a:p>
            <a:pPr marL="285750" indent="-285750">
              <a:buFont typeface="Arial" panose="020B0604020202020204" pitchFamily="34" charset="0"/>
              <a:buChar char="•"/>
            </a:pPr>
            <a:r>
              <a:rPr lang="nl-NL" dirty="0"/>
              <a:t>In de juiste dosering?</a:t>
            </a:r>
          </a:p>
          <a:p>
            <a:pPr marL="285750" indent="-285750">
              <a:buFont typeface="Arial" panose="020B0604020202020204" pitchFamily="34" charset="0"/>
              <a:buChar char="•"/>
            </a:pPr>
            <a:r>
              <a:rPr lang="nl-NL" dirty="0"/>
              <a:t>Met voldoende effect</a:t>
            </a:r>
          </a:p>
          <a:p>
            <a:pPr marL="285750" indent="-285750">
              <a:buFont typeface="Arial" panose="020B0604020202020204" pitchFamily="34" charset="0"/>
              <a:buChar char="•"/>
            </a:pPr>
            <a:r>
              <a:rPr lang="nl-NL" dirty="0"/>
              <a:t>Met blijvend effect</a:t>
            </a:r>
          </a:p>
          <a:p>
            <a:pPr marL="285750" indent="-285750">
              <a:buFont typeface="Arial" panose="020B0604020202020204" pitchFamily="34" charset="0"/>
              <a:buChar char="•"/>
            </a:pPr>
            <a:r>
              <a:rPr lang="nl-NL" dirty="0"/>
              <a:t>Zonder onbedoelde bijeffecten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endParaRPr lang="nl-NL" dirty="0"/>
          </a:p>
        </p:txBody>
      </p:sp>
      <p:sp>
        <p:nvSpPr>
          <p:cNvPr id="12" name="Tekstvak 11">
            <a:extLst>
              <a:ext uri="{FF2B5EF4-FFF2-40B4-BE49-F238E27FC236}">
                <a16:creationId xmlns:a16="http://schemas.microsoft.com/office/drawing/2014/main" id="{A045EB89-F370-7870-6A78-B9787B7B28BB}"/>
              </a:ext>
            </a:extLst>
          </p:cNvPr>
          <p:cNvSpPr txBox="1"/>
          <p:nvPr/>
        </p:nvSpPr>
        <p:spPr>
          <a:xfrm>
            <a:off x="7754776" y="3910351"/>
            <a:ext cx="2829301" cy="923330"/>
          </a:xfrm>
          <a:prstGeom prst="rect">
            <a:avLst/>
          </a:prstGeom>
          <a:noFill/>
        </p:spPr>
        <p:txBody>
          <a:bodyPr wrap="none" rtlCol="0">
            <a:spAutoFit/>
          </a:bodyPr>
          <a:lstStyle/>
          <a:p>
            <a:r>
              <a:rPr lang="nl-NL" dirty="0"/>
              <a:t>Hoe repareren we het gen?</a:t>
            </a:r>
          </a:p>
          <a:p>
            <a:pPr marL="285750" indent="-285750">
              <a:buFont typeface="Arial" panose="020B0604020202020204" pitchFamily="34" charset="0"/>
              <a:buChar char="•"/>
            </a:pPr>
            <a:endParaRPr lang="nl-NL" dirty="0"/>
          </a:p>
          <a:p>
            <a:endParaRPr lang="nl-NL" dirty="0"/>
          </a:p>
        </p:txBody>
      </p:sp>
      <p:pic>
        <p:nvPicPr>
          <p:cNvPr id="13" name="Picture 4">
            <a:extLst>
              <a:ext uri="{FF2B5EF4-FFF2-40B4-BE49-F238E27FC236}">
                <a16:creationId xmlns:a16="http://schemas.microsoft.com/office/drawing/2014/main" id="{BD3D2E63-9D3A-D7DD-190A-EA4E1F6C9EB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25301"/>
          <a:stretch>
            <a:fillRect/>
          </a:stretch>
        </p:blipFill>
        <p:spPr bwMode="auto">
          <a:xfrm>
            <a:off x="145979" y="3248810"/>
            <a:ext cx="7524958" cy="347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29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258E5-D460-022D-78FA-ED8B27EBA281}"/>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94F3915C-4995-D26A-1AFC-3539FD5A3AB5}"/>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F3BD4E"/>
          </a:solidFill>
          <a:ln w="12700">
            <a:miter lim="400000"/>
          </a:ln>
        </p:spPr>
        <p:txBody>
          <a:bodyPr lIns="25400" tIns="25400" rIns="25400" bIns="25400" anchor="ctr"/>
          <a:lstStyle/>
          <a:p>
            <a:pPr algn="ctr" defTabSz="412750" hangingPunct="0">
              <a:defRPr/>
            </a:pPr>
            <a:endParaRPr sz="1500" b="1" kern="0">
              <a:solidFill>
                <a:srgbClr val="000000"/>
              </a:solidFill>
              <a:latin typeface="Helvetica Neue"/>
              <a:sym typeface="Helvetica Neue"/>
            </a:endParaRPr>
          </a:p>
        </p:txBody>
      </p:sp>
      <p:pic>
        <p:nvPicPr>
          <p:cNvPr id="6" name="kidnie_logo_def-06.png" descr="kidnie_logo_def-06.png">
            <a:extLst>
              <a:ext uri="{FF2B5EF4-FFF2-40B4-BE49-F238E27FC236}">
                <a16:creationId xmlns:a16="http://schemas.microsoft.com/office/drawing/2014/main" id="{E62463AB-1F3F-5FC8-6C24-41452153DF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84DD9947-1C9D-BD1D-BC6F-981E255DF6C5}"/>
              </a:ext>
            </a:extLst>
          </p:cNvPr>
          <p:cNvSpPr txBox="1"/>
          <p:nvPr/>
        </p:nvSpPr>
        <p:spPr>
          <a:xfrm>
            <a:off x="677333" y="1869181"/>
            <a:ext cx="10837334" cy="20842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defTabSz="228600" hangingPunct="0">
              <a:defRPr/>
            </a:pPr>
            <a:endParaRPr lang="nl-NL" sz="1400" kern="0">
              <a:solidFill>
                <a:srgbClr val="000000"/>
              </a:solidFill>
              <a:latin typeface="Poppins" pitchFamily="2" charset="77"/>
              <a:ea typeface="Times New Roman" panose="02020603050405020304" pitchFamily="18" charset="0"/>
              <a:cs typeface="Poppins" pitchFamily="2" charset="77"/>
            </a:endParaRPr>
          </a:p>
          <a:p>
            <a:pPr marL="285750" indent="-285750" defTabSz="228600" hangingPunct="0">
              <a:buClr>
                <a:srgbClr val="EF709D"/>
              </a:buClr>
              <a:buSzPct val="45000"/>
              <a:buFont typeface="Wingdings" panose="05000000000000000000" pitchFamily="2" charset="2"/>
              <a:buChar char="Ø"/>
              <a:tabLst>
                <a:tab pos="228600" algn="l"/>
              </a:tabLst>
              <a:defRPr/>
            </a:pPr>
            <a:endParaRPr lang="nl-NL" sz="1800" kern="0">
              <a:solidFill>
                <a:srgbClr val="EF709D"/>
              </a:solidFill>
            </a:endParaRPr>
          </a:p>
          <a:p>
            <a:pPr marL="285750" indent="-285750" defTabSz="228600" hangingPunct="0">
              <a:buSzPts val="1000"/>
              <a:buFont typeface="Wingdings" panose="05000000000000000000" pitchFamily="2" charset="2"/>
              <a:buChar char="q"/>
              <a:tabLst>
                <a:tab pos="228600" algn="l"/>
              </a:tabLst>
              <a:defRPr/>
            </a:pPr>
            <a:endParaRPr lang="nl-NL" sz="1800" kern="0">
              <a:solidFill>
                <a:srgbClr val="EF709D"/>
              </a:solidFill>
            </a:endParaRPr>
          </a:p>
          <a:p>
            <a:pPr defTabSz="228600" hangingPunct="0">
              <a:buSzPts val="1000"/>
              <a:tabLst>
                <a:tab pos="228600" algn="l"/>
              </a:tabLst>
              <a:defRPr/>
            </a:pPr>
            <a:endParaRPr lang="nl-NL" sz="2000" kern="0">
              <a:solidFill>
                <a:srgbClr val="EF709D"/>
              </a:solidFill>
            </a:endParaRPr>
          </a:p>
          <a:p>
            <a:pPr defTabSz="228600" hangingPunct="0">
              <a:buSzPts val="1000"/>
              <a:tabLst>
                <a:tab pos="228600" algn="l"/>
              </a:tabLst>
              <a:defRPr/>
            </a:pPr>
            <a:r>
              <a:rPr lang="nl-NL" sz="2000" kern="0">
                <a:solidFill>
                  <a:srgbClr val="EF709D"/>
                </a:solidFill>
              </a:rPr>
              <a:t> </a:t>
            </a:r>
          </a:p>
          <a:p>
            <a:pPr defTabSz="228600" hangingPunct="0">
              <a:buSzPts val="1000"/>
              <a:tabLst>
                <a:tab pos="228600" algn="l"/>
              </a:tabLst>
              <a:defRPr/>
            </a:pPr>
            <a:endParaRPr lang="nl-NL" sz="1250" kern="0"/>
          </a:p>
        </p:txBody>
      </p:sp>
      <p:sp>
        <p:nvSpPr>
          <p:cNvPr id="7" name="Rechthoek 6">
            <a:extLst>
              <a:ext uri="{FF2B5EF4-FFF2-40B4-BE49-F238E27FC236}">
                <a16:creationId xmlns:a16="http://schemas.microsoft.com/office/drawing/2014/main" id="{F2950112-3918-B53D-E04C-B363BD05B02C}"/>
              </a:ext>
            </a:extLst>
          </p:cNvPr>
          <p:cNvSpPr/>
          <p:nvPr/>
        </p:nvSpPr>
        <p:spPr>
          <a:xfrm>
            <a:off x="348826" y="339047"/>
            <a:ext cx="11165841" cy="5721993"/>
          </a:xfrm>
          <a:prstGeom prst="rect">
            <a:avLst/>
          </a:prstGeom>
          <a:solidFill>
            <a:srgbClr val="F3BD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D0E3B457-BEC4-DE94-5166-7C24EB7ABEF4}"/>
              </a:ext>
            </a:extLst>
          </p:cNvPr>
          <p:cNvSpPr txBox="1"/>
          <p:nvPr/>
        </p:nvSpPr>
        <p:spPr>
          <a:xfrm>
            <a:off x="482600" y="463034"/>
            <a:ext cx="10350500" cy="584775"/>
          </a:xfrm>
          <a:prstGeom prst="rect">
            <a:avLst/>
          </a:prstGeom>
          <a:noFill/>
        </p:spPr>
        <p:txBody>
          <a:bodyPr wrap="square">
            <a:spAutoFit/>
          </a:bodyPr>
          <a:lstStyle/>
          <a:p>
            <a:r>
              <a:rPr lang="nl-NL" sz="3200" b="1" dirty="0">
                <a:solidFill>
                  <a:schemeClr val="bg1"/>
                </a:solidFill>
              </a:rPr>
              <a:t>2.   Uitdagingen in gentherapieontwikkeling</a:t>
            </a:r>
          </a:p>
        </p:txBody>
      </p:sp>
      <p:sp>
        <p:nvSpPr>
          <p:cNvPr id="4" name="Tijdelijke aanduiding voor dianummer 1">
            <a:extLst>
              <a:ext uri="{FF2B5EF4-FFF2-40B4-BE49-F238E27FC236}">
                <a16:creationId xmlns:a16="http://schemas.microsoft.com/office/drawing/2014/main" id="{780CBAF5-2D94-799F-EE01-C302EEE0F5E2}"/>
              </a:ext>
            </a:extLst>
          </p:cNvPr>
          <p:cNvSpPr>
            <a:spLocks noGrp="1"/>
          </p:cNvSpPr>
          <p:nvPr>
            <p:ph type="sldNum" sz="quarter" idx="2"/>
          </p:nvPr>
        </p:nvSpPr>
        <p:spPr>
          <a:xfrm>
            <a:off x="8610600" y="6356350"/>
            <a:ext cx="2743200" cy="365125"/>
          </a:xfrm>
        </p:spPr>
        <p:txBody>
          <a:bodyPr/>
          <a:lstStyle/>
          <a:p>
            <a:fld id="{86CB4B4D-7CA3-9044-876B-883B54F8677D}" type="slidenum">
              <a:rPr lang="nl-NL" smtClean="0"/>
              <a:t>14</a:t>
            </a:fld>
            <a:endParaRPr lang="nl-NL"/>
          </a:p>
        </p:txBody>
      </p:sp>
      <p:sp>
        <p:nvSpPr>
          <p:cNvPr id="11" name="Tekstvak 10">
            <a:extLst>
              <a:ext uri="{FF2B5EF4-FFF2-40B4-BE49-F238E27FC236}">
                <a16:creationId xmlns:a16="http://schemas.microsoft.com/office/drawing/2014/main" id="{1086366C-6D8C-85A7-D853-4168ACD38948}"/>
              </a:ext>
            </a:extLst>
          </p:cNvPr>
          <p:cNvSpPr txBox="1"/>
          <p:nvPr/>
        </p:nvSpPr>
        <p:spPr>
          <a:xfrm>
            <a:off x="7754776" y="1879026"/>
            <a:ext cx="3585277" cy="2308324"/>
          </a:xfrm>
          <a:prstGeom prst="rect">
            <a:avLst/>
          </a:prstGeom>
          <a:noFill/>
        </p:spPr>
        <p:txBody>
          <a:bodyPr wrap="none" rtlCol="0">
            <a:spAutoFit/>
          </a:bodyPr>
          <a:lstStyle/>
          <a:p>
            <a:r>
              <a:rPr lang="nl-NL" dirty="0"/>
              <a:t>Hoe komen we op de juiste plek?</a:t>
            </a:r>
          </a:p>
          <a:p>
            <a:pPr marL="285750" indent="-285750">
              <a:buFont typeface="Arial" panose="020B0604020202020204" pitchFamily="34" charset="0"/>
              <a:buChar char="•"/>
            </a:pPr>
            <a:r>
              <a:rPr lang="nl-NL" dirty="0"/>
              <a:t>In de juiste dosering?</a:t>
            </a:r>
          </a:p>
          <a:p>
            <a:pPr marL="285750" indent="-285750">
              <a:buFont typeface="Arial" panose="020B0604020202020204" pitchFamily="34" charset="0"/>
              <a:buChar char="•"/>
            </a:pPr>
            <a:r>
              <a:rPr lang="nl-NL" dirty="0"/>
              <a:t>Met voldoende effect</a:t>
            </a:r>
          </a:p>
          <a:p>
            <a:pPr marL="285750" indent="-285750">
              <a:buFont typeface="Arial" panose="020B0604020202020204" pitchFamily="34" charset="0"/>
              <a:buChar char="•"/>
            </a:pPr>
            <a:r>
              <a:rPr lang="nl-NL" dirty="0"/>
              <a:t>Met blijvend effect</a:t>
            </a:r>
          </a:p>
          <a:p>
            <a:pPr marL="285750" indent="-285750">
              <a:buFont typeface="Arial" panose="020B0604020202020204" pitchFamily="34" charset="0"/>
              <a:buChar char="•"/>
            </a:pPr>
            <a:r>
              <a:rPr lang="nl-NL" dirty="0"/>
              <a:t>Zonder onbedoelde bijeffecten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endParaRPr lang="nl-NL" dirty="0"/>
          </a:p>
        </p:txBody>
      </p:sp>
      <p:sp>
        <p:nvSpPr>
          <p:cNvPr id="12" name="Tekstvak 11">
            <a:extLst>
              <a:ext uri="{FF2B5EF4-FFF2-40B4-BE49-F238E27FC236}">
                <a16:creationId xmlns:a16="http://schemas.microsoft.com/office/drawing/2014/main" id="{ECC76503-2F24-3F50-FC53-3A71854B3E53}"/>
              </a:ext>
            </a:extLst>
          </p:cNvPr>
          <p:cNvSpPr txBox="1"/>
          <p:nvPr/>
        </p:nvSpPr>
        <p:spPr>
          <a:xfrm>
            <a:off x="7754776" y="3910351"/>
            <a:ext cx="2829301" cy="923330"/>
          </a:xfrm>
          <a:prstGeom prst="rect">
            <a:avLst/>
          </a:prstGeom>
          <a:noFill/>
        </p:spPr>
        <p:txBody>
          <a:bodyPr wrap="none" rtlCol="0">
            <a:spAutoFit/>
          </a:bodyPr>
          <a:lstStyle/>
          <a:p>
            <a:r>
              <a:rPr lang="nl-NL" dirty="0"/>
              <a:t>Hoe repareren we het gen?</a:t>
            </a:r>
          </a:p>
          <a:p>
            <a:pPr marL="285750" indent="-285750">
              <a:buFont typeface="Arial" panose="020B0604020202020204" pitchFamily="34" charset="0"/>
              <a:buChar char="•"/>
            </a:pPr>
            <a:endParaRPr lang="nl-NL" dirty="0"/>
          </a:p>
          <a:p>
            <a:endParaRPr lang="nl-NL" dirty="0"/>
          </a:p>
        </p:txBody>
      </p:sp>
      <p:pic>
        <p:nvPicPr>
          <p:cNvPr id="13" name="Picture 4">
            <a:extLst>
              <a:ext uri="{FF2B5EF4-FFF2-40B4-BE49-F238E27FC236}">
                <a16:creationId xmlns:a16="http://schemas.microsoft.com/office/drawing/2014/main" id="{75875DDC-7547-116D-D1B4-8EAC1A1C131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25301"/>
          <a:stretch>
            <a:fillRect/>
          </a:stretch>
        </p:blipFill>
        <p:spPr bwMode="auto">
          <a:xfrm>
            <a:off x="145979" y="3248810"/>
            <a:ext cx="7524958" cy="34726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viral vectors gene therapy figure">
            <a:extLst>
              <a:ext uri="{FF2B5EF4-FFF2-40B4-BE49-F238E27FC236}">
                <a16:creationId xmlns:a16="http://schemas.microsoft.com/office/drawing/2014/main" id="{279F19C4-EC19-4D2D-E932-37694880C42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140" y="1039067"/>
            <a:ext cx="10209008" cy="574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569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E8BDA-21CA-22EB-D002-DBB640416174}"/>
            </a:ext>
          </a:extLst>
        </p:cNvPr>
        <p:cNvGrpSpPr/>
        <p:nvPr/>
      </p:nvGrpSpPr>
      <p:grpSpPr>
        <a:xfrm>
          <a:off x="0" y="0"/>
          <a:ext cx="0" cy="0"/>
          <a:chOff x="0" y="0"/>
          <a:chExt cx="0" cy="0"/>
        </a:xfrm>
      </p:grpSpPr>
      <p:pic>
        <p:nvPicPr>
          <p:cNvPr id="16" name="Picture 8">
            <a:extLst>
              <a:ext uri="{FF2B5EF4-FFF2-40B4-BE49-F238E27FC236}">
                <a16:creationId xmlns:a16="http://schemas.microsoft.com/office/drawing/2014/main" id="{F5007764-DC66-71C3-0BD6-E59C8EDEA3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0691"/>
            <a:ext cx="12408208" cy="6698512"/>
          </a:xfrm>
          <a:prstGeom prst="rect">
            <a:avLst/>
          </a:prstGeom>
          <a:noFill/>
          <a:extLst>
            <a:ext uri="{909E8E84-426E-40DD-AFC4-6F175D3DCCD1}">
              <a14:hiddenFill xmlns:a14="http://schemas.microsoft.com/office/drawing/2010/main">
                <a:solidFill>
                  <a:srgbClr val="FFFFFF"/>
                </a:solidFill>
              </a14:hiddenFill>
            </a:ext>
          </a:extLst>
        </p:spPr>
      </p:pic>
      <p:sp>
        <p:nvSpPr>
          <p:cNvPr id="5" name="Shape">
            <a:extLst>
              <a:ext uri="{FF2B5EF4-FFF2-40B4-BE49-F238E27FC236}">
                <a16:creationId xmlns:a16="http://schemas.microsoft.com/office/drawing/2014/main" id="{32E53CE7-AD5B-7D8C-01F5-E9FC19E7CF9D}"/>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F3BD4E"/>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a:ln>
                <a:noFill/>
              </a:ln>
              <a:solidFill>
                <a:srgbClr val="000000"/>
              </a:solidFill>
              <a:effectLst/>
              <a:uLnTx/>
              <a:uFillTx/>
              <a:latin typeface="Helvetica Neue"/>
              <a:ea typeface="+mn-ea"/>
              <a:cs typeface="+mn-cs"/>
              <a:sym typeface="Helvetica Neue"/>
            </a:endParaRPr>
          </a:p>
        </p:txBody>
      </p:sp>
      <p:pic>
        <p:nvPicPr>
          <p:cNvPr id="6" name="kidnie_logo_def-06.png" descr="kidnie_logo_def-06.png">
            <a:extLst>
              <a:ext uri="{FF2B5EF4-FFF2-40B4-BE49-F238E27FC236}">
                <a16:creationId xmlns:a16="http://schemas.microsoft.com/office/drawing/2014/main" id="{6A449A3C-DBF6-EF79-4074-08FC6CE111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7596" y="6061039"/>
            <a:ext cx="960652" cy="737175"/>
          </a:xfrm>
          <a:prstGeom prst="rect">
            <a:avLst/>
          </a:prstGeom>
          <a:ln w="12700">
            <a:miter lim="400000"/>
          </a:ln>
        </p:spPr>
      </p:pic>
      <p:sp>
        <p:nvSpPr>
          <p:cNvPr id="8" name="Tekstvak 7">
            <a:extLst>
              <a:ext uri="{FF2B5EF4-FFF2-40B4-BE49-F238E27FC236}">
                <a16:creationId xmlns:a16="http://schemas.microsoft.com/office/drawing/2014/main" id="{017B2F8F-E0B9-9B17-C1FC-B6EE701FCC94}"/>
              </a:ext>
            </a:extLst>
          </p:cNvPr>
          <p:cNvSpPr txBox="1"/>
          <p:nvPr/>
        </p:nvSpPr>
        <p:spPr>
          <a:xfrm>
            <a:off x="482600" y="463034"/>
            <a:ext cx="10350500" cy="584775"/>
          </a:xfrm>
          <a:prstGeom prst="rect">
            <a:avLst/>
          </a:prstGeom>
          <a:noFill/>
        </p:spPr>
        <p:txBody>
          <a:bodyPr wrap="square">
            <a:spAutoFit/>
          </a:bodyPr>
          <a:lstStyle/>
          <a:p>
            <a:r>
              <a:rPr lang="nl-NL" sz="3200" b="1" dirty="0">
                <a:solidFill>
                  <a:schemeClr val="bg1"/>
                </a:solidFill>
              </a:rPr>
              <a:t>2.   Uitdagingen in gentherapieontwikkeling</a:t>
            </a:r>
          </a:p>
        </p:txBody>
      </p:sp>
      <p:pic>
        <p:nvPicPr>
          <p:cNvPr id="9" name="Picture 4" descr="Diagram of in vivo and ex vivo gene therapy. In vivo gene therapy (left), uses viral vectors introduced directly into the body of the patient, whereas for ex vivo gene therapy (right), the transfected cells are reintroduced into the patient after the cells are genetically modified outside of the body.">
            <a:extLst>
              <a:ext uri="{FF2B5EF4-FFF2-40B4-BE49-F238E27FC236}">
                <a16:creationId xmlns:a16="http://schemas.microsoft.com/office/drawing/2014/main" id="{4B40D51F-2E82-AA13-EAE1-47D6CE188D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0580" y="1162312"/>
            <a:ext cx="7890839" cy="4760806"/>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FDEC137A-8C8F-0612-7119-331EBED32459}"/>
              </a:ext>
            </a:extLst>
          </p:cNvPr>
          <p:cNvSpPr txBox="1"/>
          <p:nvPr/>
        </p:nvSpPr>
        <p:spPr>
          <a:xfrm>
            <a:off x="3498112" y="6033046"/>
            <a:ext cx="1420966" cy="584775"/>
          </a:xfrm>
          <a:prstGeom prst="rect">
            <a:avLst/>
          </a:prstGeom>
          <a:noFill/>
        </p:spPr>
        <p:txBody>
          <a:bodyPr wrap="none" rtlCol="0">
            <a:spAutoFit/>
          </a:bodyPr>
          <a:lstStyle/>
          <a:p>
            <a:r>
              <a:rPr lang="nl-NL" sz="3200" b="1" dirty="0"/>
              <a:t>Lokaal</a:t>
            </a:r>
          </a:p>
        </p:txBody>
      </p:sp>
      <p:sp>
        <p:nvSpPr>
          <p:cNvPr id="11" name="Tekstvak 10">
            <a:extLst>
              <a:ext uri="{FF2B5EF4-FFF2-40B4-BE49-F238E27FC236}">
                <a16:creationId xmlns:a16="http://schemas.microsoft.com/office/drawing/2014/main" id="{E4EE4A1C-D161-8188-3AAA-F8C46DFDE03F}"/>
              </a:ext>
            </a:extLst>
          </p:cNvPr>
          <p:cNvSpPr txBox="1"/>
          <p:nvPr/>
        </p:nvSpPr>
        <p:spPr>
          <a:xfrm>
            <a:off x="7174957" y="6054776"/>
            <a:ext cx="2358338" cy="584775"/>
          </a:xfrm>
          <a:prstGeom prst="rect">
            <a:avLst/>
          </a:prstGeom>
          <a:noFill/>
        </p:spPr>
        <p:txBody>
          <a:bodyPr wrap="none" rtlCol="0">
            <a:spAutoFit/>
          </a:bodyPr>
          <a:lstStyle/>
          <a:p>
            <a:r>
              <a:rPr lang="nl-NL" sz="3200" b="1" dirty="0"/>
              <a:t>Systemisch</a:t>
            </a:r>
          </a:p>
        </p:txBody>
      </p:sp>
    </p:spTree>
    <p:extLst>
      <p:ext uri="{BB962C8B-B14F-4D97-AF65-F5344CB8AC3E}">
        <p14:creationId xmlns:p14="http://schemas.microsoft.com/office/powerpoint/2010/main" val="23370296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AB6A476-4399-7296-5CC5-79E8254B1E51}"/>
              </a:ext>
            </a:extLst>
          </p:cNvPr>
          <p:cNvSpPr txBox="1"/>
          <p:nvPr/>
        </p:nvSpPr>
        <p:spPr>
          <a:xfrm>
            <a:off x="4465011" y="2565656"/>
            <a:ext cx="7666740"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defTabSz="825500" rtl="0" fontAlgn="auto" latinLnBrk="0" hangingPunct="0">
              <a:lnSpc>
                <a:spcPct val="100000"/>
              </a:lnSpc>
              <a:spcBef>
                <a:spcPts val="0"/>
              </a:spcBef>
              <a:spcAft>
                <a:spcPts val="0"/>
              </a:spcAft>
              <a:buClrTx/>
              <a:buSzTx/>
              <a:tabLst/>
            </a:pPr>
            <a:r>
              <a:rPr kumimoji="0" lang="nl-NL" sz="2800" b="1" i="0" u="none" strike="noStrike" cap="none" spc="0" normalizeH="0" baseline="0" dirty="0">
                <a:ln>
                  <a:noFill/>
                </a:ln>
                <a:solidFill>
                  <a:srgbClr val="000000"/>
                </a:solidFill>
                <a:effectLst/>
                <a:uFillTx/>
                <a:latin typeface="Helvetica Neue"/>
                <a:ea typeface="Helvetica Neue"/>
                <a:cs typeface="Helvetica Neue"/>
                <a:sym typeface="Helvetica Neue"/>
              </a:rPr>
              <a:t>Uitdaging Cystinose</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rPr>
              <a:t>Komt in het hele lichaam voor</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lang="nl-NL" sz="2800" dirty="0">
                <a:solidFill>
                  <a:srgbClr val="000000"/>
                </a:solidFill>
                <a:latin typeface="Helvetica Neue"/>
                <a:ea typeface="Helvetica Neue"/>
                <a:cs typeface="Helvetica Neue"/>
                <a:sym typeface="Helvetica Neue"/>
              </a:rPr>
              <a:t>Nierprobleem in m</a:t>
            </a:r>
            <a:r>
              <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rPr>
              <a:t>oeilijk bereikbare Proximale </a:t>
            </a:r>
            <a:r>
              <a:rPr kumimoji="0" lang="nl-NL" sz="2800" i="0" u="none" strike="noStrike" cap="none" spc="0" normalizeH="0" baseline="0" dirty="0" err="1">
                <a:ln>
                  <a:noFill/>
                </a:ln>
                <a:solidFill>
                  <a:srgbClr val="000000"/>
                </a:solidFill>
                <a:effectLst/>
                <a:uFillTx/>
                <a:latin typeface="Helvetica Neue"/>
                <a:ea typeface="Helvetica Neue"/>
                <a:cs typeface="Helvetica Neue"/>
                <a:sym typeface="Helvetica Neue"/>
              </a:rPr>
              <a:t>Tubulus</a:t>
            </a: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r>
              <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rPr>
              <a:t>Hoge mate van celdeling</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lang="nl-NL" sz="2800" dirty="0">
                <a:solidFill>
                  <a:srgbClr val="000000"/>
                </a:solidFill>
                <a:latin typeface="Helvetica Neue"/>
                <a:ea typeface="Helvetica Neue"/>
                <a:cs typeface="Helvetica Neue"/>
                <a:sym typeface="Helvetica Neue"/>
              </a:rPr>
              <a:t>Nierschade treedt al op zeer jonge leeftijd op </a:t>
            </a:r>
            <a:r>
              <a:rPr lang="nl-NL" sz="2800" dirty="0">
                <a:solidFill>
                  <a:srgbClr val="000000"/>
                </a:solidFill>
                <a:latin typeface="Helvetica Neue"/>
                <a:ea typeface="Helvetica Neue"/>
                <a:cs typeface="Helvetica Neue"/>
                <a:sym typeface="Wingdings" panose="05000000000000000000" pitchFamily="2" charset="2"/>
              </a:rPr>
              <a:t></a:t>
            </a:r>
            <a:r>
              <a:rPr lang="nl-NL" sz="2800" dirty="0">
                <a:solidFill>
                  <a:srgbClr val="000000"/>
                </a:solidFill>
                <a:latin typeface="Helvetica Neue"/>
                <a:ea typeface="Helvetica Neue"/>
                <a:cs typeface="Helvetica Neue"/>
                <a:sym typeface="Helvetica Neue"/>
              </a:rPr>
              <a:t> heel jong behandelen</a:t>
            </a: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452BB-91F5-F0FD-0E92-66663CC217E5}"/>
            </a:ext>
          </a:extLst>
        </p:cNvPr>
        <p:cNvGrpSpPr/>
        <p:nvPr/>
      </p:nvGrpSpPr>
      <p:grpSpPr>
        <a:xfrm>
          <a:off x="0" y="0"/>
          <a:ext cx="0" cy="0"/>
          <a:chOff x="0" y="0"/>
          <a:chExt cx="0" cy="0"/>
        </a:xfrm>
      </p:grpSpPr>
      <p:pic>
        <p:nvPicPr>
          <p:cNvPr id="4098" name="Picture 2" descr="May be an image of text that says 'NOW OPEN: CYSTEM CLINICAL TRIAL DOC Phase I/II Nephropathic cystinosis Cellular gene therapy trial Patients ages 2-5 For more information visit ww.clinicaltrials.gov gov'">
            <a:extLst>
              <a:ext uri="{FF2B5EF4-FFF2-40B4-BE49-F238E27FC236}">
                <a16:creationId xmlns:a16="http://schemas.microsoft.com/office/drawing/2014/main" id="{BAB37D99-73A9-C698-7C6A-8D6487B8B0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7362" y="430028"/>
            <a:ext cx="4254295" cy="4205767"/>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A69E423D-B018-9019-7143-77BAF55DCA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8" y="4931563"/>
            <a:ext cx="5538507" cy="1926437"/>
          </a:xfrm>
          <a:prstGeom prst="rect">
            <a:avLst/>
          </a:prstGeom>
        </p:spPr>
      </p:pic>
    </p:spTree>
    <p:extLst>
      <p:ext uri="{BB962C8B-B14F-4D97-AF65-F5344CB8AC3E}">
        <p14:creationId xmlns:p14="http://schemas.microsoft.com/office/powerpoint/2010/main" val="19279978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8BF70-B65E-26F1-46D9-E01FA070BF4F}"/>
            </a:ext>
          </a:extLst>
        </p:cNvPr>
        <p:cNvGrpSpPr/>
        <p:nvPr/>
      </p:nvGrpSpPr>
      <p:grpSpPr>
        <a:xfrm>
          <a:off x="0" y="0"/>
          <a:ext cx="0" cy="0"/>
          <a:chOff x="0" y="0"/>
          <a:chExt cx="0" cy="0"/>
        </a:xfrm>
      </p:grpSpPr>
      <p:pic>
        <p:nvPicPr>
          <p:cNvPr id="4098" name="Picture 2" descr="May be an image of text that says 'NOW OPEN: CYSTEM CLINICAL TRIAL DOC Phase I/II Nephropathic cystinosis Cellular gene therapy trial Patients ages 2-5 For more information visit ww.clinicaltrials.gov gov'">
            <a:extLst>
              <a:ext uri="{FF2B5EF4-FFF2-40B4-BE49-F238E27FC236}">
                <a16:creationId xmlns:a16="http://schemas.microsoft.com/office/drawing/2014/main" id="{4EBA2A57-999A-0718-37C2-581775B3CC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7362" y="430028"/>
            <a:ext cx="4254295" cy="4205767"/>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A57F83BC-65B8-F0B3-39CF-3149FB4A7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8" y="4931563"/>
            <a:ext cx="5538507" cy="1926437"/>
          </a:xfrm>
          <a:prstGeom prst="rect">
            <a:avLst/>
          </a:prstGeom>
        </p:spPr>
      </p:pic>
      <p:pic>
        <p:nvPicPr>
          <p:cNvPr id="8" name="Afbeelding 7">
            <a:extLst>
              <a:ext uri="{FF2B5EF4-FFF2-40B4-BE49-F238E27FC236}">
                <a16:creationId xmlns:a16="http://schemas.microsoft.com/office/drawing/2014/main" id="{A21835D8-5555-4240-F09E-77181CE986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4095" y="0"/>
            <a:ext cx="10507905" cy="6858000"/>
          </a:xfrm>
          <a:prstGeom prst="rect">
            <a:avLst/>
          </a:prstGeom>
        </p:spPr>
      </p:pic>
    </p:spTree>
    <p:extLst>
      <p:ext uri="{BB962C8B-B14F-4D97-AF65-F5344CB8AC3E}">
        <p14:creationId xmlns:p14="http://schemas.microsoft.com/office/powerpoint/2010/main" val="32003376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BB81-B651-0FF3-22BD-97CBB3CA1BD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54005A2D-C9B5-B5B6-38A1-6AA8149A6989}"/>
              </a:ext>
            </a:extLst>
          </p:cNvPr>
          <p:cNvSpPr txBox="1"/>
          <p:nvPr/>
        </p:nvSpPr>
        <p:spPr>
          <a:xfrm>
            <a:off x="4465011" y="2640087"/>
            <a:ext cx="7666740" cy="5704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defTabSz="825500" rtl="0" fontAlgn="auto" latinLnBrk="0" hangingPunct="0">
              <a:lnSpc>
                <a:spcPct val="100000"/>
              </a:lnSpc>
              <a:spcBef>
                <a:spcPts val="0"/>
              </a:spcBef>
              <a:spcAft>
                <a:spcPts val="0"/>
              </a:spcAft>
              <a:buClrTx/>
              <a:buSzTx/>
              <a:tabLst/>
            </a:pPr>
            <a:r>
              <a:rPr kumimoji="0" lang="nl-NL" sz="2800" b="1" i="0" u="none" strike="noStrike" cap="none" spc="0" normalizeH="0" baseline="0" dirty="0">
                <a:ln>
                  <a:noFill/>
                </a:ln>
                <a:solidFill>
                  <a:srgbClr val="000000"/>
                </a:solidFill>
                <a:effectLst/>
                <a:uFillTx/>
                <a:latin typeface="Helvetica Neue"/>
                <a:ea typeface="Helvetica Neue"/>
                <a:cs typeface="Helvetica Neue"/>
                <a:sym typeface="Helvetica Neue"/>
              </a:rPr>
              <a:t>Waarom dan toch cystinose?</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lang="nl-NL" sz="2800" dirty="0">
                <a:solidFill>
                  <a:srgbClr val="000000"/>
                </a:solidFill>
                <a:latin typeface="Helvetica Neue"/>
                <a:ea typeface="Helvetica Neue"/>
                <a:cs typeface="Helvetica Neue"/>
                <a:sym typeface="Helvetica Neue"/>
              </a:rPr>
              <a:t>Novartis therapie nog niet bewezen in bescherming nier + zware </a:t>
            </a:r>
            <a:r>
              <a:rPr lang="nl-NL" sz="2800" dirty="0" err="1">
                <a:solidFill>
                  <a:srgbClr val="000000"/>
                </a:solidFill>
                <a:latin typeface="Helvetica Neue"/>
                <a:ea typeface="Helvetica Neue"/>
                <a:cs typeface="Helvetica Neue"/>
                <a:sym typeface="Helvetica Neue"/>
              </a:rPr>
              <a:t>coditionering</a:t>
            </a:r>
            <a:endParaRPr lang="nl-NL" sz="2800" dirty="0">
              <a:solidFill>
                <a:srgbClr val="000000"/>
              </a:solidFill>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r>
              <a:rPr lang="nl-NL" sz="2800" dirty="0">
                <a:solidFill>
                  <a:srgbClr val="000000"/>
                </a:solidFill>
                <a:latin typeface="Helvetica Neue"/>
                <a:ea typeface="Helvetica Neue"/>
                <a:cs typeface="Helvetica Neue"/>
                <a:sym typeface="Helvetica Neue"/>
              </a:rPr>
              <a:t>Prof. dr. Elena Levtchenko</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lang="nl-NL" sz="2800" dirty="0">
                <a:solidFill>
                  <a:srgbClr val="000000"/>
                </a:solidFill>
                <a:latin typeface="Helvetica Neue"/>
                <a:ea typeface="Helvetica Neue"/>
                <a:cs typeface="Helvetica Neue"/>
                <a:sym typeface="Helvetica Neue"/>
              </a:rPr>
              <a:t>Veel modelsystemen om te testen</a:t>
            </a:r>
          </a:p>
          <a:p>
            <a:pPr marL="514350" marR="0" indent="-514350" defTabSz="825500" rtl="0" fontAlgn="auto" latinLnBrk="0" hangingPunct="0">
              <a:lnSpc>
                <a:spcPct val="100000"/>
              </a:lnSpc>
              <a:spcBef>
                <a:spcPts val="0"/>
              </a:spcBef>
              <a:spcAft>
                <a:spcPts val="0"/>
              </a:spcAft>
              <a:buClrTx/>
              <a:buSzTx/>
              <a:buFont typeface="+mj-lt"/>
              <a:buAutoNum type="arabicPeriod"/>
              <a:tabLst/>
            </a:pPr>
            <a:r>
              <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rPr>
              <a:t>Als het lukt in de proximale </a:t>
            </a:r>
            <a:r>
              <a:rPr kumimoji="0" lang="nl-NL" sz="2800" i="0" u="none" strike="noStrike" cap="none" spc="0" normalizeH="0" baseline="0" dirty="0" err="1">
                <a:ln>
                  <a:noFill/>
                </a:ln>
                <a:solidFill>
                  <a:srgbClr val="000000"/>
                </a:solidFill>
                <a:effectLst/>
                <a:uFillTx/>
                <a:latin typeface="Helvetica Neue"/>
                <a:ea typeface="Helvetica Neue"/>
                <a:cs typeface="Helvetica Neue"/>
                <a:sym typeface="Helvetica Neue"/>
              </a:rPr>
              <a:t>tubuli</a:t>
            </a:r>
            <a:r>
              <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rPr>
              <a:t> een gen te repareren kunnen we ook Lowe, </a:t>
            </a:r>
            <a:r>
              <a:rPr kumimoji="0" lang="nl-NL" sz="2800" i="0" u="none" strike="noStrike" cap="none" spc="0" normalizeH="0" baseline="0" dirty="0" err="1">
                <a:ln>
                  <a:noFill/>
                </a:ln>
                <a:solidFill>
                  <a:srgbClr val="000000"/>
                </a:solidFill>
                <a:effectLst/>
                <a:uFillTx/>
                <a:latin typeface="Helvetica Neue"/>
                <a:ea typeface="Helvetica Neue"/>
                <a:cs typeface="Helvetica Neue"/>
                <a:sym typeface="Helvetica Neue"/>
              </a:rPr>
              <a:t>Dent</a:t>
            </a:r>
            <a:r>
              <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rPr>
              <a:t>  en </a:t>
            </a:r>
            <a:r>
              <a:rPr kumimoji="0" lang="nl-NL" sz="2800" i="0" u="none" strike="noStrike" cap="none" spc="0" normalizeH="0" baseline="0" dirty="0" err="1">
                <a:ln>
                  <a:noFill/>
                </a:ln>
                <a:solidFill>
                  <a:srgbClr val="000000"/>
                </a:solidFill>
                <a:effectLst/>
                <a:uFillTx/>
                <a:latin typeface="Helvetica Neue"/>
                <a:ea typeface="Helvetica Neue"/>
                <a:cs typeface="Helvetica Neue"/>
                <a:sym typeface="Helvetica Neue"/>
              </a:rPr>
              <a:t>Cystinurie</a:t>
            </a:r>
            <a:r>
              <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rPr>
              <a:t> behandelen</a:t>
            </a: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514350" marR="0" indent="-514350" defTabSz="825500" rtl="0" fontAlgn="auto" latinLnBrk="0" hangingPunct="0">
              <a:lnSpc>
                <a:spcPct val="100000"/>
              </a:lnSpc>
              <a:spcBef>
                <a:spcPts val="0"/>
              </a:spcBef>
              <a:spcAft>
                <a:spcPts val="0"/>
              </a:spcAft>
              <a:buClrTx/>
              <a:buSzTx/>
              <a:buFont typeface="+mj-lt"/>
              <a:buAutoNum type="arabicPeriod"/>
              <a:tabLst/>
            </a:pPr>
            <a:endParaRPr kumimoji="0" lang="nl-NL" sz="280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8978765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leding, persoon, gras, schoeisel&#10;&#10;Automatisch gegenereerde beschrijving">
            <a:extLst>
              <a:ext uri="{FF2B5EF4-FFF2-40B4-BE49-F238E27FC236}">
                <a16:creationId xmlns:a16="http://schemas.microsoft.com/office/drawing/2014/main" id="{A38E77C2-2658-E562-60AF-B1B84FFE5C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2" name="Tekstvak 1">
            <a:extLst>
              <a:ext uri="{FF2B5EF4-FFF2-40B4-BE49-F238E27FC236}">
                <a16:creationId xmlns:a16="http://schemas.microsoft.com/office/drawing/2014/main" id="{F688BA70-E6A7-B38C-C845-3F5F46155FAB}"/>
              </a:ext>
            </a:extLst>
          </p:cNvPr>
          <p:cNvSpPr txBox="1"/>
          <p:nvPr/>
        </p:nvSpPr>
        <p:spPr>
          <a:xfrm>
            <a:off x="254000" y="457200"/>
            <a:ext cx="4809906" cy="523220"/>
          </a:xfrm>
          <a:prstGeom prst="rect">
            <a:avLst/>
          </a:prstGeom>
          <a:noFill/>
        </p:spPr>
        <p:txBody>
          <a:bodyPr wrap="none" rtlCol="0">
            <a:spAutoFit/>
          </a:bodyPr>
          <a:lstStyle/>
          <a:p>
            <a:r>
              <a:rPr lang="nl-NL" sz="2800" b="1" dirty="0"/>
              <a:t>Wat bespreken we vandaag?</a:t>
            </a:r>
          </a:p>
        </p:txBody>
      </p:sp>
      <p:sp>
        <p:nvSpPr>
          <p:cNvPr id="4" name="Tekstvak 3">
            <a:extLst>
              <a:ext uri="{FF2B5EF4-FFF2-40B4-BE49-F238E27FC236}">
                <a16:creationId xmlns:a16="http://schemas.microsoft.com/office/drawing/2014/main" id="{33860C13-1178-A206-F8B5-B5E0C63ADC56}"/>
              </a:ext>
            </a:extLst>
          </p:cNvPr>
          <p:cNvSpPr txBox="1"/>
          <p:nvPr/>
        </p:nvSpPr>
        <p:spPr>
          <a:xfrm>
            <a:off x="254000" y="1330960"/>
            <a:ext cx="5313680" cy="4401205"/>
          </a:xfrm>
          <a:prstGeom prst="rect">
            <a:avLst/>
          </a:prstGeom>
          <a:noFill/>
        </p:spPr>
        <p:txBody>
          <a:bodyPr wrap="square" rtlCol="0">
            <a:spAutoFit/>
          </a:bodyPr>
          <a:lstStyle/>
          <a:p>
            <a:pPr marL="514350" indent="-514350">
              <a:buFont typeface="+mj-lt"/>
              <a:buAutoNum type="arabicPeriod"/>
            </a:pPr>
            <a:r>
              <a:rPr lang="nl-NL" sz="2800" b="1" dirty="0"/>
              <a:t>Wat is Kidnie?</a:t>
            </a:r>
          </a:p>
          <a:p>
            <a:pPr marL="971550" lvl="1" indent="-514350">
              <a:buFont typeface="Arial" panose="020B0604020202020204" pitchFamily="34" charset="0"/>
              <a:buChar char="•"/>
            </a:pPr>
            <a:r>
              <a:rPr lang="nl-NL" sz="2800" dirty="0"/>
              <a:t>Fondsenwerving</a:t>
            </a:r>
          </a:p>
          <a:p>
            <a:pPr marL="971550" lvl="1" indent="-514350">
              <a:buFont typeface="Arial" panose="020B0604020202020204" pitchFamily="34" charset="0"/>
              <a:buChar char="•"/>
            </a:pPr>
            <a:r>
              <a:rPr lang="nl-NL" sz="2800" dirty="0"/>
              <a:t>Het Kidnie Consortium</a:t>
            </a:r>
          </a:p>
          <a:p>
            <a:pPr marL="971550" lvl="1" indent="-514350">
              <a:buFont typeface="Arial" panose="020B0604020202020204" pitchFamily="34" charset="0"/>
              <a:buChar char="•"/>
            </a:pPr>
            <a:r>
              <a:rPr lang="nl-NL" sz="2800" dirty="0"/>
              <a:t>Het Droomfonds project</a:t>
            </a:r>
          </a:p>
          <a:p>
            <a:pPr marL="514350" indent="-514350">
              <a:buFont typeface="+mj-lt"/>
              <a:buAutoNum type="arabicPeriod"/>
            </a:pPr>
            <a:endParaRPr lang="nl-NL" sz="2800" b="1" dirty="0"/>
          </a:p>
          <a:p>
            <a:pPr marL="514350" indent="-514350">
              <a:buFont typeface="+mj-lt"/>
              <a:buAutoNum type="arabicPeriod"/>
            </a:pPr>
            <a:r>
              <a:rPr lang="nl-NL" sz="2800" b="1" dirty="0"/>
              <a:t>Uitdagingen in gentherapieontwikkeling</a:t>
            </a:r>
          </a:p>
          <a:p>
            <a:pPr marL="514350" indent="-514350">
              <a:buFont typeface="+mj-lt"/>
              <a:buAutoNum type="arabicPeriod"/>
            </a:pPr>
            <a:endParaRPr lang="nl-NL" sz="2800" b="1" dirty="0"/>
          </a:p>
          <a:p>
            <a:pPr marL="514350" indent="-514350">
              <a:buFont typeface="+mj-lt"/>
              <a:buAutoNum type="arabicPeriod"/>
            </a:pPr>
            <a:r>
              <a:rPr lang="nl-NL" sz="2800" b="1" dirty="0"/>
              <a:t>Hoe gaan we dit voor elkaar krijgen?</a:t>
            </a:r>
          </a:p>
        </p:txBody>
      </p:sp>
    </p:spTree>
    <p:extLst>
      <p:ext uri="{BB962C8B-B14F-4D97-AF65-F5344CB8AC3E}">
        <p14:creationId xmlns:p14="http://schemas.microsoft.com/office/powerpoint/2010/main" val="20989164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8DD1B-EAC6-7912-A55F-1259612A48B9}"/>
            </a:ext>
          </a:extLst>
        </p:cNvPr>
        <p:cNvGrpSpPr/>
        <p:nvPr/>
      </p:nvGrpSpPr>
      <p:grpSpPr>
        <a:xfrm>
          <a:off x="0" y="0"/>
          <a:ext cx="0" cy="0"/>
          <a:chOff x="0" y="0"/>
          <a:chExt cx="0" cy="0"/>
        </a:xfrm>
      </p:grpSpPr>
      <p:pic>
        <p:nvPicPr>
          <p:cNvPr id="16" name="Picture 8">
            <a:extLst>
              <a:ext uri="{FF2B5EF4-FFF2-40B4-BE49-F238E27FC236}">
                <a16:creationId xmlns:a16="http://schemas.microsoft.com/office/drawing/2014/main" id="{94E9B3E9-E405-D9DA-C17D-5D2A13661C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54" y="-1"/>
            <a:ext cx="12408208" cy="6698512"/>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942A533E-D431-A367-F124-5C30B3360D32}"/>
              </a:ext>
            </a:extLst>
          </p:cNvPr>
          <p:cNvSpPr txBox="1"/>
          <p:nvPr/>
        </p:nvSpPr>
        <p:spPr>
          <a:xfrm>
            <a:off x="8350073" y="3615352"/>
            <a:ext cx="1843549"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900"/>
          </a:p>
        </p:txBody>
      </p:sp>
      <p:sp>
        <p:nvSpPr>
          <p:cNvPr id="2" name="Tekstvak 1">
            <a:extLst>
              <a:ext uri="{FF2B5EF4-FFF2-40B4-BE49-F238E27FC236}">
                <a16:creationId xmlns:a16="http://schemas.microsoft.com/office/drawing/2014/main" id="{7C87F653-9D7A-E421-2090-F01629E1F9EB}"/>
              </a:ext>
            </a:extLst>
          </p:cNvPr>
          <p:cNvSpPr txBox="1"/>
          <p:nvPr/>
        </p:nvSpPr>
        <p:spPr>
          <a:xfrm>
            <a:off x="3657600" y="3213002"/>
            <a:ext cx="5474044"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nl-NL" sz="3000">
                <a:latin typeface="Poppins SemiBold" pitchFamily="2" charset="77"/>
                <a:cs typeface="Poppins SemiBold" pitchFamily="2" charset="77"/>
                <a:sym typeface="Helvetica Neue"/>
              </a:rPr>
              <a:t>Info Michiel toevoegen</a:t>
            </a:r>
          </a:p>
        </p:txBody>
      </p:sp>
      <p:pic>
        <p:nvPicPr>
          <p:cNvPr id="4" name="Afbeelding 3" descr="Afbeelding met kleding, Menselijk gezicht, persoon, glimlach&#10;&#10;Automatisch gegenereerde beschrijving">
            <a:extLst>
              <a:ext uri="{FF2B5EF4-FFF2-40B4-BE49-F238E27FC236}">
                <a16:creationId xmlns:a16="http://schemas.microsoft.com/office/drawing/2014/main" id="{BA9E5EA5-3C44-D7CC-0040-23C74C9F00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80" y="184"/>
            <a:ext cx="12710499" cy="6857817"/>
          </a:xfrm>
          <a:prstGeom prst="rect">
            <a:avLst/>
          </a:prstGeom>
        </p:spPr>
      </p:pic>
      <p:pic>
        <p:nvPicPr>
          <p:cNvPr id="6" name="kidnie_logo_def-06.png" descr="kidnie_logo_def-06.png">
            <a:extLst>
              <a:ext uri="{FF2B5EF4-FFF2-40B4-BE49-F238E27FC236}">
                <a16:creationId xmlns:a16="http://schemas.microsoft.com/office/drawing/2014/main" id="{B1AB27D6-0EF4-5EFF-C3BF-32A896D185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080" y="5124620"/>
            <a:ext cx="2258859" cy="1733380"/>
          </a:xfrm>
          <a:prstGeom prst="rect">
            <a:avLst/>
          </a:prstGeom>
          <a:ln w="12700">
            <a:miter lim="400000"/>
          </a:ln>
        </p:spPr>
      </p:pic>
      <p:pic>
        <p:nvPicPr>
          <p:cNvPr id="3" name="Afbeelding 2">
            <a:extLst>
              <a:ext uri="{FF2B5EF4-FFF2-40B4-BE49-F238E27FC236}">
                <a16:creationId xmlns:a16="http://schemas.microsoft.com/office/drawing/2014/main" id="{78DEFF96-21B6-2A28-57BC-1E083817B4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23549" y="5286375"/>
            <a:ext cx="1768451" cy="1580967"/>
          </a:xfrm>
          <a:prstGeom prst="rect">
            <a:avLst/>
          </a:prstGeom>
        </p:spPr>
      </p:pic>
      <p:sp>
        <p:nvSpPr>
          <p:cNvPr id="5" name="Rechthoek 4">
            <a:extLst>
              <a:ext uri="{FF2B5EF4-FFF2-40B4-BE49-F238E27FC236}">
                <a16:creationId xmlns:a16="http://schemas.microsoft.com/office/drawing/2014/main" id="{01AD806C-C0BB-CCC8-5283-C03471A4E9AF}"/>
              </a:ext>
            </a:extLst>
          </p:cNvPr>
          <p:cNvSpPr/>
          <p:nvPr/>
        </p:nvSpPr>
        <p:spPr>
          <a:xfrm>
            <a:off x="3976099" y="3615352"/>
            <a:ext cx="6791218" cy="1671023"/>
          </a:xfrm>
          <a:prstGeom prst="rect">
            <a:avLst/>
          </a:prstGeom>
          <a:solidFill>
            <a:srgbClr val="5BDCD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kstvak 6">
            <a:extLst>
              <a:ext uri="{FF2B5EF4-FFF2-40B4-BE49-F238E27FC236}">
                <a16:creationId xmlns:a16="http://schemas.microsoft.com/office/drawing/2014/main" id="{E5F355B0-3F18-1EE9-A1A1-956BD178BAD8}"/>
              </a:ext>
            </a:extLst>
          </p:cNvPr>
          <p:cNvSpPr txBox="1"/>
          <p:nvPr/>
        </p:nvSpPr>
        <p:spPr>
          <a:xfrm>
            <a:off x="3976099" y="3429000"/>
            <a:ext cx="6310732"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nl-NL" sz="4400" b="1" i="0" u="none" strike="noStrike" cap="none" spc="0" normalizeH="0" baseline="0" dirty="0">
                <a:ln>
                  <a:noFill/>
                </a:ln>
                <a:solidFill>
                  <a:schemeClr val="bg1"/>
                </a:solidFill>
                <a:effectLst/>
                <a:uFillTx/>
                <a:latin typeface="Helvetica Neue"/>
                <a:ea typeface="Helvetica Neue"/>
                <a:cs typeface="Helvetica Neue"/>
                <a:sym typeface="Helvetica Neue"/>
              </a:rPr>
              <a:t>3. Hoe gaan we dit    </a:t>
            </a:r>
          </a:p>
          <a:p>
            <a:pPr marL="0" marR="0" indent="0" defTabSz="825500" rtl="0" fontAlgn="auto" latinLnBrk="0" hangingPunct="0">
              <a:lnSpc>
                <a:spcPct val="100000"/>
              </a:lnSpc>
              <a:spcBef>
                <a:spcPts val="0"/>
              </a:spcBef>
              <a:spcAft>
                <a:spcPts val="0"/>
              </a:spcAft>
              <a:buClrTx/>
              <a:buSzTx/>
              <a:buFontTx/>
              <a:buNone/>
              <a:tabLst/>
            </a:pPr>
            <a:r>
              <a:rPr lang="nl-NL" sz="4400" b="1" dirty="0">
                <a:solidFill>
                  <a:schemeClr val="bg1"/>
                </a:solidFill>
                <a:latin typeface="Helvetica Neue"/>
                <a:ea typeface="Helvetica Neue"/>
                <a:cs typeface="Helvetica Neue"/>
                <a:sym typeface="Helvetica Neue"/>
              </a:rPr>
              <a:t>    </a:t>
            </a:r>
            <a:r>
              <a:rPr kumimoji="0" lang="nl-NL" sz="4400" b="1" i="0" u="none" strike="noStrike" cap="none" spc="0" normalizeH="0" baseline="0" dirty="0">
                <a:ln>
                  <a:noFill/>
                </a:ln>
                <a:solidFill>
                  <a:schemeClr val="bg1"/>
                </a:solidFill>
                <a:effectLst/>
                <a:uFillTx/>
                <a:latin typeface="Helvetica Neue"/>
                <a:ea typeface="Helvetica Neue"/>
                <a:cs typeface="Helvetica Neue"/>
                <a:sym typeface="Helvetica Neue"/>
              </a:rPr>
              <a:t>voor elkaar krijgen?</a:t>
            </a:r>
          </a:p>
        </p:txBody>
      </p:sp>
    </p:spTree>
    <p:extLst>
      <p:ext uri="{BB962C8B-B14F-4D97-AF65-F5344CB8AC3E}">
        <p14:creationId xmlns:p14="http://schemas.microsoft.com/office/powerpoint/2010/main" val="86067805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C91BC8B7-E382-ED3A-F59B-B00790D9F8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20882" y="271939"/>
            <a:ext cx="5514578" cy="3446611"/>
          </a:xfrm>
          <a:prstGeom prst="rect">
            <a:avLst/>
          </a:prstGeom>
        </p:spPr>
      </p:pic>
      <p:sp>
        <p:nvSpPr>
          <p:cNvPr id="2" name="Tijdelijke aanduiding voor dianummer 1">
            <a:extLst>
              <a:ext uri="{FF2B5EF4-FFF2-40B4-BE49-F238E27FC236}">
                <a16:creationId xmlns:a16="http://schemas.microsoft.com/office/drawing/2014/main" id="{4DD0B7EC-9F12-0BE4-905C-F27C227DCDFD}"/>
              </a:ext>
            </a:extLst>
          </p:cNvPr>
          <p:cNvSpPr>
            <a:spLocks noGrp="1"/>
          </p:cNvSpPr>
          <p:nvPr>
            <p:ph type="sldNum" sz="quarter" idx="2"/>
          </p:nvPr>
        </p:nvSpPr>
        <p:spPr/>
        <p:txBody>
          <a:bodyPr/>
          <a:lstStyle/>
          <a:p>
            <a:fld id="{86CB4B4D-7CA3-9044-876B-883B54F8677D}" type="slidenum">
              <a:rPr lang="nl-NL" smtClean="0"/>
              <a:t>21</a:t>
            </a:fld>
            <a:endParaRPr lang="nl-NL" dirty="0"/>
          </a:p>
        </p:txBody>
      </p:sp>
      <p:pic>
        <p:nvPicPr>
          <p:cNvPr id="3" name="Picture 4">
            <a:extLst>
              <a:ext uri="{FF2B5EF4-FFF2-40B4-BE49-F238E27FC236}">
                <a16:creationId xmlns:a16="http://schemas.microsoft.com/office/drawing/2014/main" id="{CC0A8E88-3EC0-681B-AAFB-1E29B0C3DE6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5301"/>
          <a:stretch>
            <a:fillRect/>
          </a:stretch>
        </p:blipFill>
        <p:spPr bwMode="auto">
          <a:xfrm>
            <a:off x="420299" y="739290"/>
            <a:ext cx="5443085" cy="251191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echte verbindingslijn met pijl 4">
            <a:extLst>
              <a:ext uri="{FF2B5EF4-FFF2-40B4-BE49-F238E27FC236}">
                <a16:creationId xmlns:a16="http://schemas.microsoft.com/office/drawing/2014/main" id="{248CAF7E-6071-7520-DDBA-4C21428215FE}"/>
              </a:ext>
            </a:extLst>
          </p:cNvPr>
          <p:cNvCxnSpPr>
            <a:cxnSpLocks/>
          </p:cNvCxnSpPr>
          <p:nvPr/>
        </p:nvCxnSpPr>
        <p:spPr>
          <a:xfrm>
            <a:off x="5608320" y="1849120"/>
            <a:ext cx="113792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8" name="Afbeelding 7">
            <a:extLst>
              <a:ext uri="{FF2B5EF4-FFF2-40B4-BE49-F238E27FC236}">
                <a16:creationId xmlns:a16="http://schemas.microsoft.com/office/drawing/2014/main" id="{4F1AC128-FC23-8BDB-2E4E-B3DF1BF9DB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853" y="3429000"/>
            <a:ext cx="2387903" cy="1968973"/>
          </a:xfrm>
          <a:prstGeom prst="rect">
            <a:avLst/>
          </a:prstGeom>
        </p:spPr>
      </p:pic>
      <p:pic>
        <p:nvPicPr>
          <p:cNvPr id="10" name="Afbeelding 9">
            <a:extLst>
              <a:ext uri="{FF2B5EF4-FFF2-40B4-BE49-F238E27FC236}">
                <a16:creationId xmlns:a16="http://schemas.microsoft.com/office/drawing/2014/main" id="{9A6BED3E-E9C8-9BD3-9177-39BDB60C40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7756" y="4780769"/>
            <a:ext cx="2956541" cy="1968974"/>
          </a:xfrm>
          <a:prstGeom prst="rect">
            <a:avLst/>
          </a:prstGeom>
        </p:spPr>
      </p:pic>
      <p:cxnSp>
        <p:nvCxnSpPr>
          <p:cNvPr id="6" name="Rechte verbindingslijn met pijl 5">
            <a:extLst>
              <a:ext uri="{FF2B5EF4-FFF2-40B4-BE49-F238E27FC236}">
                <a16:creationId xmlns:a16="http://schemas.microsoft.com/office/drawing/2014/main" id="{2264B3DE-5F5A-F117-DB04-523D4B0E6EFA}"/>
              </a:ext>
            </a:extLst>
          </p:cNvPr>
          <p:cNvCxnSpPr>
            <a:cxnSpLocks/>
          </p:cNvCxnSpPr>
          <p:nvPr/>
        </p:nvCxnSpPr>
        <p:spPr>
          <a:xfrm>
            <a:off x="894080" y="2550160"/>
            <a:ext cx="0" cy="112776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12" name="Afbeelding 11">
            <a:extLst>
              <a:ext uri="{FF2B5EF4-FFF2-40B4-BE49-F238E27FC236}">
                <a16:creationId xmlns:a16="http://schemas.microsoft.com/office/drawing/2014/main" id="{6D4FA6F7-AA3A-56AA-A532-D9AF4C9253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923" y="5737204"/>
            <a:ext cx="2081017" cy="601543"/>
          </a:xfrm>
          <a:prstGeom prst="rect">
            <a:avLst/>
          </a:prstGeom>
        </p:spPr>
      </p:pic>
      <p:sp>
        <p:nvSpPr>
          <p:cNvPr id="26" name="Tekstvak 25">
            <a:extLst>
              <a:ext uri="{FF2B5EF4-FFF2-40B4-BE49-F238E27FC236}">
                <a16:creationId xmlns:a16="http://schemas.microsoft.com/office/drawing/2014/main" id="{14F7E9F3-9AA6-7D6E-7809-3765E40C818B}"/>
              </a:ext>
            </a:extLst>
          </p:cNvPr>
          <p:cNvSpPr txBox="1"/>
          <p:nvPr/>
        </p:nvSpPr>
        <p:spPr>
          <a:xfrm>
            <a:off x="2381355" y="271765"/>
            <a:ext cx="1595309" cy="3154710"/>
          </a:xfrm>
          <a:prstGeom prst="rect">
            <a:avLst/>
          </a:prstGeom>
          <a:noFill/>
        </p:spPr>
        <p:txBody>
          <a:bodyPr wrap="none" rtlCol="0">
            <a:spAutoFit/>
          </a:bodyPr>
          <a:lstStyle/>
          <a:p>
            <a:r>
              <a:rPr lang="nl-NL" sz="19900" dirty="0"/>
              <a:t>X</a:t>
            </a:r>
          </a:p>
        </p:txBody>
      </p:sp>
      <p:sp>
        <p:nvSpPr>
          <p:cNvPr id="27" name="AutoShape 4" descr="Da Sebastian Honoré blev far, ændrede livet sig på et ...">
            <a:extLst>
              <a:ext uri="{FF2B5EF4-FFF2-40B4-BE49-F238E27FC236}">
                <a16:creationId xmlns:a16="http://schemas.microsoft.com/office/drawing/2014/main" id="{B79818B0-7E57-46BC-3B19-A5E4E249B4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8" name="Afbeelding 27">
            <a:extLst>
              <a:ext uri="{FF2B5EF4-FFF2-40B4-BE49-F238E27FC236}">
                <a16:creationId xmlns:a16="http://schemas.microsoft.com/office/drawing/2014/main" id="{D2E60F5C-2630-C2CE-BD72-B56FE1F2A7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11617" y="136525"/>
            <a:ext cx="2052602" cy="1368401"/>
          </a:xfrm>
          <a:prstGeom prst="rect">
            <a:avLst/>
          </a:prstGeom>
        </p:spPr>
      </p:pic>
      <p:sp>
        <p:nvSpPr>
          <p:cNvPr id="29" name="AutoShape 6" descr="UMC Amsterdam (AUMC) - Vasculitis Stichting">
            <a:extLst>
              <a:ext uri="{FF2B5EF4-FFF2-40B4-BE49-F238E27FC236}">
                <a16:creationId xmlns:a16="http://schemas.microsoft.com/office/drawing/2014/main" id="{3C3C73C6-0347-7BDF-7A1E-B5B19062DC8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0" name="Afbeelding 29">
            <a:extLst>
              <a:ext uri="{FF2B5EF4-FFF2-40B4-BE49-F238E27FC236}">
                <a16:creationId xmlns:a16="http://schemas.microsoft.com/office/drawing/2014/main" id="{8E923F39-36A2-322F-A749-B3FEB6980C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07756" y="3943088"/>
            <a:ext cx="2956538" cy="499493"/>
          </a:xfrm>
          <a:prstGeom prst="rect">
            <a:avLst/>
          </a:prstGeom>
        </p:spPr>
      </p:pic>
      <p:sp>
        <p:nvSpPr>
          <p:cNvPr id="4" name="Tekstvak 3">
            <a:extLst>
              <a:ext uri="{FF2B5EF4-FFF2-40B4-BE49-F238E27FC236}">
                <a16:creationId xmlns:a16="http://schemas.microsoft.com/office/drawing/2014/main" id="{115F595D-99B9-223F-BDE5-A8BC9A1EF3F6}"/>
              </a:ext>
            </a:extLst>
          </p:cNvPr>
          <p:cNvSpPr txBox="1"/>
          <p:nvPr/>
        </p:nvSpPr>
        <p:spPr>
          <a:xfrm>
            <a:off x="256540" y="153252"/>
            <a:ext cx="10350500" cy="584775"/>
          </a:xfrm>
          <a:prstGeom prst="rect">
            <a:avLst/>
          </a:prstGeom>
          <a:noFill/>
        </p:spPr>
        <p:txBody>
          <a:bodyPr wrap="square">
            <a:spAutoFit/>
          </a:bodyPr>
          <a:lstStyle/>
          <a:p>
            <a:r>
              <a:rPr lang="nl-NL" sz="3200" b="1" dirty="0">
                <a:solidFill>
                  <a:schemeClr val="bg1"/>
                </a:solidFill>
              </a:rPr>
              <a:t>Kansen spreiden – 2 routes</a:t>
            </a:r>
          </a:p>
        </p:txBody>
      </p:sp>
    </p:spTree>
    <p:extLst>
      <p:ext uri="{BB962C8B-B14F-4D97-AF65-F5344CB8AC3E}">
        <p14:creationId xmlns:p14="http://schemas.microsoft.com/office/powerpoint/2010/main" val="3419001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3F9D3-3CAE-E3C2-CD38-A46DE90ECB15}"/>
            </a:ext>
          </a:extLst>
        </p:cNvPr>
        <p:cNvGrpSpPr/>
        <p:nvPr/>
      </p:nvGrpSpPr>
      <p:grpSpPr>
        <a:xfrm>
          <a:off x="0" y="0"/>
          <a:ext cx="0" cy="0"/>
          <a:chOff x="0" y="0"/>
          <a:chExt cx="0" cy="0"/>
        </a:xfrm>
      </p:grpSpPr>
      <p:pic>
        <p:nvPicPr>
          <p:cNvPr id="6" name="kidnie_logo_def-06.png" descr="kidnie_logo_def-06.png">
            <a:extLst>
              <a:ext uri="{FF2B5EF4-FFF2-40B4-BE49-F238E27FC236}">
                <a16:creationId xmlns:a16="http://schemas.microsoft.com/office/drawing/2014/main" id="{85CA3D42-A85D-E438-B27D-4CC6D0084D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7596" y="6061039"/>
            <a:ext cx="960652" cy="737175"/>
          </a:xfrm>
          <a:prstGeom prst="rect">
            <a:avLst/>
          </a:prstGeom>
          <a:ln w="12700">
            <a:miter lim="400000"/>
          </a:ln>
        </p:spPr>
      </p:pic>
      <p:sp>
        <p:nvSpPr>
          <p:cNvPr id="15" name="Tekstvak 14">
            <a:extLst>
              <a:ext uri="{FF2B5EF4-FFF2-40B4-BE49-F238E27FC236}">
                <a16:creationId xmlns:a16="http://schemas.microsoft.com/office/drawing/2014/main" id="{1C1FE106-8B41-073C-30F1-6C0C67EF92D6}"/>
              </a:ext>
            </a:extLst>
          </p:cNvPr>
          <p:cNvSpPr txBox="1"/>
          <p:nvPr/>
        </p:nvSpPr>
        <p:spPr>
          <a:xfrm>
            <a:off x="8350073" y="3615352"/>
            <a:ext cx="1843549"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900" dirty="0"/>
          </a:p>
        </p:txBody>
      </p:sp>
      <p:pic>
        <p:nvPicPr>
          <p:cNvPr id="2" name="Afbeelding 1" descr="Afbeelding met tekst, Graphics, logo, Lettertype&#10;&#10;Door AI gegenereerde inhoud is mogelijk onjuist.">
            <a:extLst>
              <a:ext uri="{FF2B5EF4-FFF2-40B4-BE49-F238E27FC236}">
                <a16:creationId xmlns:a16="http://schemas.microsoft.com/office/drawing/2014/main" id="{1384723A-A565-09C4-5E97-4DF1D075C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65" y="-33262"/>
            <a:ext cx="12317124" cy="6924594"/>
          </a:xfrm>
          <a:prstGeom prst="rect">
            <a:avLst/>
          </a:prstGeom>
        </p:spPr>
      </p:pic>
    </p:spTree>
    <p:extLst>
      <p:ext uri="{BB962C8B-B14F-4D97-AF65-F5344CB8AC3E}">
        <p14:creationId xmlns:p14="http://schemas.microsoft.com/office/powerpoint/2010/main" val="198956156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C9E94-CD46-17BD-7A01-C69AD78C6C09}"/>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E266B9B9-831A-AE55-CFA2-6180DACB53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3164" y="4401922"/>
            <a:ext cx="4041880" cy="2363197"/>
          </a:xfrm>
          <a:prstGeom prst="rect">
            <a:avLst/>
          </a:prstGeom>
        </p:spPr>
      </p:pic>
      <p:pic>
        <p:nvPicPr>
          <p:cNvPr id="5" name="Afbeelding 4" descr="Afbeelding met tekst, Menselijk gezicht, kleding, glimlach&#10;&#10;Door AI gegenereerde inhoud is mogelijk onjuist.">
            <a:extLst>
              <a:ext uri="{FF2B5EF4-FFF2-40B4-BE49-F238E27FC236}">
                <a16:creationId xmlns:a16="http://schemas.microsoft.com/office/drawing/2014/main" id="{88FAE7EC-5E43-35A5-0F84-8A42E7662F14}"/>
              </a:ext>
            </a:extLst>
          </p:cNvPr>
          <p:cNvPicPr>
            <a:picLocks noChangeAspect="1"/>
          </p:cNvPicPr>
          <p:nvPr/>
        </p:nvPicPr>
        <p:blipFill>
          <a:blip r:embed="rId4" cstate="email">
            <a:extLst>
              <a:ext uri="{28A0092B-C50C-407E-A947-70E740481C1C}">
                <a14:useLocalDpi xmlns:a14="http://schemas.microsoft.com/office/drawing/2010/main"/>
              </a:ext>
            </a:extLst>
          </a:blip>
          <a:srcRect t="9137" r="1374" b="10762"/>
          <a:stretch>
            <a:fillRect/>
          </a:stretch>
        </p:blipFill>
        <p:spPr>
          <a:xfrm>
            <a:off x="112868" y="571451"/>
            <a:ext cx="2755434" cy="4767637"/>
          </a:xfrm>
          <a:prstGeom prst="rect">
            <a:avLst/>
          </a:prstGeom>
        </p:spPr>
      </p:pic>
      <p:pic>
        <p:nvPicPr>
          <p:cNvPr id="8" name="Afbeelding 7" descr="Afbeelding met tekst, hemel, boom, buitenshuis&#10;&#10;Door AI gegenereerde inhoud is mogelijk onjuist.">
            <a:extLst>
              <a:ext uri="{FF2B5EF4-FFF2-40B4-BE49-F238E27FC236}">
                <a16:creationId xmlns:a16="http://schemas.microsoft.com/office/drawing/2014/main" id="{E92D338A-448A-33B6-9560-F7DAD315FD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3164" y="80886"/>
            <a:ext cx="4641414" cy="2643997"/>
          </a:xfrm>
          <a:prstGeom prst="rect">
            <a:avLst/>
          </a:prstGeom>
        </p:spPr>
      </p:pic>
      <p:pic>
        <p:nvPicPr>
          <p:cNvPr id="10" name="Afbeelding 9">
            <a:extLst>
              <a:ext uri="{FF2B5EF4-FFF2-40B4-BE49-F238E27FC236}">
                <a16:creationId xmlns:a16="http://schemas.microsoft.com/office/drawing/2014/main" id="{A99006D6-E8CF-482C-02C5-2FFC6FA9D2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5203" y="2015590"/>
            <a:ext cx="5159375" cy="3095625"/>
          </a:xfrm>
          <a:prstGeom prst="rect">
            <a:avLst/>
          </a:prstGeom>
        </p:spPr>
      </p:pic>
      <p:pic>
        <p:nvPicPr>
          <p:cNvPr id="3" name="Afbeelding 2" descr="Afbeelding met tekst, tekening, Kinderkunst, illustratie&#10;&#10;Door AI gegenereerde inhoud is mogelijk onjuist.">
            <a:extLst>
              <a:ext uri="{FF2B5EF4-FFF2-40B4-BE49-F238E27FC236}">
                <a16:creationId xmlns:a16="http://schemas.microsoft.com/office/drawing/2014/main" id="{A7E97A0D-BFE2-A1FE-3BE6-86A0660F00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5690335" y="3169592"/>
            <a:ext cx="3483927" cy="2594509"/>
          </a:xfrm>
          <a:prstGeom prst="rect">
            <a:avLst/>
          </a:prstGeom>
        </p:spPr>
      </p:pic>
      <p:pic>
        <p:nvPicPr>
          <p:cNvPr id="2" name="Afbeelding 1">
            <a:extLst>
              <a:ext uri="{FF2B5EF4-FFF2-40B4-BE49-F238E27FC236}">
                <a16:creationId xmlns:a16="http://schemas.microsoft.com/office/drawing/2014/main" id="{92191D2F-DCE8-E898-1EC6-3DAC5B996D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53961" y="117454"/>
            <a:ext cx="3225171" cy="4633662"/>
          </a:xfrm>
          <a:prstGeom prst="rect">
            <a:avLst/>
          </a:prstGeom>
        </p:spPr>
      </p:pic>
      <p:pic>
        <p:nvPicPr>
          <p:cNvPr id="4" name="Afbeelding 3" descr="Afbeelding met Lettertype, logo, Graphics, tekst&#10;&#10;Door AI gegenereerde inhoud is mogelijk onjuist.">
            <a:extLst>
              <a:ext uri="{FF2B5EF4-FFF2-40B4-BE49-F238E27FC236}">
                <a16:creationId xmlns:a16="http://schemas.microsoft.com/office/drawing/2014/main" id="{A2F94A82-9048-3775-F7A7-BCA33112B544}"/>
              </a:ext>
            </a:extLst>
          </p:cNvPr>
          <p:cNvPicPr>
            <a:picLocks noChangeAspect="1"/>
          </p:cNvPicPr>
          <p:nvPr/>
        </p:nvPicPr>
        <p:blipFill>
          <a:blip r:embed="rId9" cstate="email">
            <a:extLst>
              <a:ext uri="{28A0092B-C50C-407E-A947-70E740481C1C}">
                <a14:useLocalDpi xmlns:a14="http://schemas.microsoft.com/office/drawing/2010/main"/>
              </a:ext>
            </a:extLst>
          </a:blip>
          <a:srcRect t="2252" r="510" b="5802"/>
          <a:stretch>
            <a:fillRect/>
          </a:stretch>
        </p:blipFill>
        <p:spPr>
          <a:xfrm>
            <a:off x="6231545" y="718667"/>
            <a:ext cx="2401505" cy="1651569"/>
          </a:xfrm>
          <a:prstGeom prst="rect">
            <a:avLst/>
          </a:prstGeom>
        </p:spPr>
      </p:pic>
      <p:sp>
        <p:nvSpPr>
          <p:cNvPr id="11" name="AutoShape 2">
            <a:extLst>
              <a:ext uri="{FF2B5EF4-FFF2-40B4-BE49-F238E27FC236}">
                <a16:creationId xmlns:a16="http://schemas.microsoft.com/office/drawing/2014/main" id="{7D7DB531-EB5E-0244-2E0F-C613D954CA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 name="Afbeelding 11">
            <a:extLst>
              <a:ext uri="{FF2B5EF4-FFF2-40B4-BE49-F238E27FC236}">
                <a16:creationId xmlns:a16="http://schemas.microsoft.com/office/drawing/2014/main" id="{6618EF1B-4C33-02E7-5E7D-A165FE5675E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0393" y="3725460"/>
            <a:ext cx="3427145" cy="2878266"/>
          </a:xfrm>
          <a:prstGeom prst="rect">
            <a:avLst/>
          </a:prstGeom>
        </p:spPr>
      </p:pic>
    </p:spTree>
    <p:extLst>
      <p:ext uri="{BB962C8B-B14F-4D97-AF65-F5344CB8AC3E}">
        <p14:creationId xmlns:p14="http://schemas.microsoft.com/office/powerpoint/2010/main" val="818497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kleding, Menselijk gezicht, persoon&#10;&#10;Automatisch gegenereerde beschrijving">
            <a:extLst>
              <a:ext uri="{FF2B5EF4-FFF2-40B4-BE49-F238E27FC236}">
                <a16:creationId xmlns:a16="http://schemas.microsoft.com/office/drawing/2014/main" id="{85A0AAB2-41B3-732D-990C-22AAB27600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 y="0"/>
            <a:ext cx="12191145" cy="6879854"/>
          </a:xfrm>
          <a:prstGeom prst="rect">
            <a:avLst/>
          </a:prstGeom>
        </p:spPr>
      </p:pic>
      <p:sp>
        <p:nvSpPr>
          <p:cNvPr id="2" name="Tekstvak 1">
            <a:extLst>
              <a:ext uri="{FF2B5EF4-FFF2-40B4-BE49-F238E27FC236}">
                <a16:creationId xmlns:a16="http://schemas.microsoft.com/office/drawing/2014/main" id="{CEBB2C1B-56AC-7DDB-2FC2-A353A05C14B9}"/>
              </a:ext>
            </a:extLst>
          </p:cNvPr>
          <p:cNvSpPr txBox="1"/>
          <p:nvPr/>
        </p:nvSpPr>
        <p:spPr>
          <a:xfrm>
            <a:off x="689112" y="354646"/>
            <a:ext cx="6425514"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R="0" lvl="0" defTabSz="538163" rtl="0" eaLnBrk="1" fontAlgn="auto" latinLnBrk="0" hangingPunct="0">
              <a:lnSpc>
                <a:spcPct val="100000"/>
              </a:lnSpc>
              <a:spcBef>
                <a:spcPts val="0"/>
              </a:spcBef>
              <a:spcAft>
                <a:spcPts val="0"/>
              </a:spcAft>
              <a:buClrTx/>
              <a:buSzTx/>
              <a:tabLst/>
              <a:defRPr/>
            </a:pPr>
            <a:r>
              <a:rPr kumimoji="0" lang="nl-NL" sz="3600" b="1" i="0" u="none" strike="noStrike" kern="1200" cap="none" spc="0" normalizeH="0" baseline="0" noProof="0" dirty="0">
                <a:ln>
                  <a:noFill/>
                </a:ln>
                <a:solidFill>
                  <a:srgbClr val="8E3255"/>
                </a:solidFill>
                <a:effectLst/>
                <a:uLnTx/>
                <a:uFillTx/>
                <a:latin typeface="Poppins" pitchFamily="2" charset="77"/>
                <a:ea typeface="+mn-ea"/>
                <a:cs typeface="Poppins" pitchFamily="2" charset="77"/>
                <a:sym typeface="Helvetica Neue"/>
              </a:rPr>
              <a:t>	</a:t>
            </a:r>
            <a:r>
              <a:rPr kumimoji="0" lang="nl-NL" sz="3600" b="1" i="1" u="none" strike="noStrike" kern="1200" cap="none" spc="0" normalizeH="0" baseline="0" noProof="0" dirty="0">
                <a:ln>
                  <a:noFill/>
                </a:ln>
                <a:solidFill>
                  <a:srgbClr val="8E3255"/>
                </a:solidFill>
                <a:effectLst/>
                <a:uLnTx/>
                <a:uFillTx/>
                <a:latin typeface="Poppins" pitchFamily="2" charset="77"/>
                <a:ea typeface="+mn-ea"/>
                <a:cs typeface="Poppins" pitchFamily="2" charset="77"/>
                <a:sym typeface="Helvetica Neue"/>
              </a:rPr>
              <a:t>Kidnie Consortium</a:t>
            </a:r>
          </a:p>
        </p:txBody>
      </p:sp>
    </p:spTree>
    <p:extLst>
      <p:ext uri="{BB962C8B-B14F-4D97-AF65-F5344CB8AC3E}">
        <p14:creationId xmlns:p14="http://schemas.microsoft.com/office/powerpoint/2010/main" val="3874412596"/>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0A3B2A9-D8EF-38D2-BF54-0CFD87985C9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56637" y="1465503"/>
            <a:ext cx="4852854" cy="4505046"/>
          </a:xfrm>
          <a:prstGeom prst="rect">
            <a:avLst/>
          </a:prstGeom>
        </p:spPr>
      </p:pic>
      <p:sp>
        <p:nvSpPr>
          <p:cNvPr id="15" name="Rechthoek 14">
            <a:extLst>
              <a:ext uri="{FF2B5EF4-FFF2-40B4-BE49-F238E27FC236}">
                <a16:creationId xmlns:a16="http://schemas.microsoft.com/office/drawing/2014/main" id="{B3EAF5EE-EDE2-7FC1-91F3-4EB9BBE5B77D}"/>
              </a:ext>
            </a:extLst>
          </p:cNvPr>
          <p:cNvSpPr/>
          <p:nvPr/>
        </p:nvSpPr>
        <p:spPr>
          <a:xfrm>
            <a:off x="7632834" y="-259882"/>
            <a:ext cx="4635352" cy="1540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EAB187F7-289E-F824-1171-C2807F255401}"/>
              </a:ext>
            </a:extLst>
          </p:cNvPr>
          <p:cNvSpPr txBox="1"/>
          <p:nvPr/>
        </p:nvSpPr>
        <p:spPr>
          <a:xfrm>
            <a:off x="821655" y="375359"/>
            <a:ext cx="6425514"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R="0" lvl="0" defTabSz="538163" rtl="0" eaLnBrk="1" fontAlgn="auto" latinLnBrk="0" hangingPunct="0">
              <a:lnSpc>
                <a:spcPct val="100000"/>
              </a:lnSpc>
              <a:spcBef>
                <a:spcPts val="0"/>
              </a:spcBef>
              <a:spcAft>
                <a:spcPts val="0"/>
              </a:spcAft>
              <a:buClrTx/>
              <a:buSzTx/>
              <a:tabLst/>
              <a:defRPr/>
            </a:pPr>
            <a:r>
              <a:rPr kumimoji="0" lang="nl-NL" sz="3600" b="1" i="1" u="none" strike="noStrike" kern="1200" cap="none" spc="0" normalizeH="0" baseline="0" noProof="0" dirty="0" err="1">
                <a:ln>
                  <a:noFill/>
                </a:ln>
                <a:solidFill>
                  <a:srgbClr val="8E3255"/>
                </a:solidFill>
                <a:effectLst/>
                <a:uLnTx/>
                <a:uFillTx/>
                <a:latin typeface="Poppins" pitchFamily="2" charset="77"/>
                <a:ea typeface="+mn-ea"/>
                <a:cs typeface="Poppins" pitchFamily="2" charset="77"/>
                <a:sym typeface="Helvetica Neue"/>
              </a:rPr>
              <a:t>Kindie</a:t>
            </a:r>
            <a:r>
              <a:rPr kumimoji="0" lang="nl-NL" sz="3600" b="1" i="1" u="none" strike="noStrike" kern="1200" cap="none" spc="0" normalizeH="0" baseline="0" noProof="0" dirty="0">
                <a:ln>
                  <a:noFill/>
                </a:ln>
                <a:solidFill>
                  <a:srgbClr val="8E3255"/>
                </a:solidFill>
                <a:effectLst/>
                <a:uLnTx/>
                <a:uFillTx/>
                <a:latin typeface="Poppins" pitchFamily="2" charset="77"/>
                <a:ea typeface="+mn-ea"/>
                <a:cs typeface="Poppins" pitchFamily="2" charset="77"/>
                <a:sym typeface="Helvetica Neue"/>
              </a:rPr>
              <a:t> Consortium</a:t>
            </a:r>
          </a:p>
        </p:txBody>
      </p:sp>
      <p:sp>
        <p:nvSpPr>
          <p:cNvPr id="3" name="Shape">
            <a:extLst>
              <a:ext uri="{FF2B5EF4-FFF2-40B4-BE49-F238E27FC236}">
                <a16:creationId xmlns:a16="http://schemas.microsoft.com/office/drawing/2014/main" id="{EFA4F92F-D665-DB2D-41F9-CDD8D8FD926D}"/>
              </a:ext>
            </a:extLst>
          </p:cNvPr>
          <p:cNvSpPr/>
          <p:nvPr/>
        </p:nvSpPr>
        <p:spPr>
          <a:xfrm rot="20641926">
            <a:off x="9251369" y="5841391"/>
            <a:ext cx="6033631" cy="6279244"/>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C7FAD1"/>
          </a:solidFill>
          <a:ln w="12700">
            <a:miter lim="400000"/>
          </a:ln>
        </p:spPr>
        <p:txBody>
          <a:bodyPr lIns="50800" tIns="50800" rIns="50800" bIns="50800" anchor="ctr"/>
          <a:lstStyle/>
          <a:p>
            <a:endParaRPr/>
          </a:p>
        </p:txBody>
      </p:sp>
      <p:pic>
        <p:nvPicPr>
          <p:cNvPr id="4" name="kidnie_logo_def-06.png" descr="kidnie_logo_def-06.png">
            <a:extLst>
              <a:ext uri="{FF2B5EF4-FFF2-40B4-BE49-F238E27FC236}">
                <a16:creationId xmlns:a16="http://schemas.microsoft.com/office/drawing/2014/main" id="{EEB5E7A9-8737-0565-D467-A1F6AF5B66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4685" y="5970549"/>
            <a:ext cx="1108403" cy="850555"/>
          </a:xfrm>
          <a:prstGeom prst="rect">
            <a:avLst/>
          </a:prstGeom>
          <a:ln w="12700">
            <a:miter lim="400000"/>
          </a:ln>
        </p:spPr>
      </p:pic>
      <p:pic>
        <p:nvPicPr>
          <p:cNvPr id="7" name="Afbeelding 6">
            <a:extLst>
              <a:ext uri="{FF2B5EF4-FFF2-40B4-BE49-F238E27FC236}">
                <a16:creationId xmlns:a16="http://schemas.microsoft.com/office/drawing/2014/main" id="{A822EF65-1FE1-D826-60DD-6A0D72CDA5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0733" y="36896"/>
            <a:ext cx="2387903" cy="1968973"/>
          </a:xfrm>
          <a:prstGeom prst="rect">
            <a:avLst/>
          </a:prstGeom>
        </p:spPr>
      </p:pic>
      <p:pic>
        <p:nvPicPr>
          <p:cNvPr id="10" name="Afbeelding 9">
            <a:extLst>
              <a:ext uri="{FF2B5EF4-FFF2-40B4-BE49-F238E27FC236}">
                <a16:creationId xmlns:a16="http://schemas.microsoft.com/office/drawing/2014/main" id="{83A7233B-4879-6187-DAFA-6C4CC51828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2621" y="0"/>
            <a:ext cx="2421784" cy="2005869"/>
          </a:xfrm>
          <a:prstGeom prst="rect">
            <a:avLst/>
          </a:prstGeom>
        </p:spPr>
      </p:pic>
      <p:sp>
        <p:nvSpPr>
          <p:cNvPr id="16" name="Rechthoek: afgeronde hoeken 15">
            <a:extLst>
              <a:ext uri="{FF2B5EF4-FFF2-40B4-BE49-F238E27FC236}">
                <a16:creationId xmlns:a16="http://schemas.microsoft.com/office/drawing/2014/main" id="{C5E26922-E3C6-EDE3-7CF5-29ED4E378E91}"/>
              </a:ext>
            </a:extLst>
          </p:cNvPr>
          <p:cNvSpPr/>
          <p:nvPr/>
        </p:nvSpPr>
        <p:spPr>
          <a:xfrm>
            <a:off x="927100" y="6021349"/>
            <a:ext cx="4127500" cy="638070"/>
          </a:xfrm>
          <a:prstGeom prst="roundRect">
            <a:avLst>
              <a:gd name="adj" fmla="val 25373"/>
            </a:avLst>
          </a:prstGeom>
          <a:solidFill>
            <a:srgbClr val="8E32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CF64D976-AFA2-FA75-CFFB-0905194D91AC}"/>
              </a:ext>
            </a:extLst>
          </p:cNvPr>
          <p:cNvSpPr txBox="1"/>
          <p:nvPr/>
        </p:nvSpPr>
        <p:spPr>
          <a:xfrm>
            <a:off x="2123087" y="6155718"/>
            <a:ext cx="1911325" cy="369332"/>
          </a:xfrm>
          <a:prstGeom prst="rect">
            <a:avLst/>
          </a:prstGeom>
          <a:noFill/>
        </p:spPr>
        <p:txBody>
          <a:bodyPr wrap="square" rtlCol="0">
            <a:spAutoFit/>
          </a:bodyPr>
          <a:lstStyle/>
          <a:p>
            <a:r>
              <a:rPr lang="nl-NL" b="1" dirty="0">
                <a:solidFill>
                  <a:schemeClr val="bg1"/>
                </a:solidFill>
              </a:rPr>
              <a:t>Infrastructuur</a:t>
            </a:r>
          </a:p>
        </p:txBody>
      </p:sp>
      <p:pic>
        <p:nvPicPr>
          <p:cNvPr id="23" name="Afbeelding 22">
            <a:extLst>
              <a:ext uri="{FF2B5EF4-FFF2-40B4-BE49-F238E27FC236}">
                <a16:creationId xmlns:a16="http://schemas.microsoft.com/office/drawing/2014/main" id="{0B4A3B6B-DCCE-97ED-869B-6218C07E83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5835" y="2445499"/>
            <a:ext cx="3234041" cy="3710219"/>
          </a:xfrm>
          <a:prstGeom prst="rect">
            <a:avLst/>
          </a:prstGeom>
        </p:spPr>
      </p:pic>
      <p:pic>
        <p:nvPicPr>
          <p:cNvPr id="20" name="Afbeelding 19">
            <a:extLst>
              <a:ext uri="{FF2B5EF4-FFF2-40B4-BE49-F238E27FC236}">
                <a16:creationId xmlns:a16="http://schemas.microsoft.com/office/drawing/2014/main" id="{D0104E55-19F5-0516-8A8C-6C36348412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19360" y="2197148"/>
            <a:ext cx="6569276" cy="3820488"/>
          </a:xfrm>
          <a:prstGeom prst="rect">
            <a:avLst/>
          </a:prstGeom>
        </p:spPr>
      </p:pic>
    </p:spTree>
    <p:extLst>
      <p:ext uri="{BB962C8B-B14F-4D97-AF65-F5344CB8AC3E}">
        <p14:creationId xmlns:p14="http://schemas.microsoft.com/office/powerpoint/2010/main" val="7787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C4434-C557-DB82-70E9-EDDAEA090713}"/>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77E69C7C-546C-9200-DC74-0081D50FC92D}"/>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D17B9B"/>
          </a:solidFill>
          <a:ln w="12700">
            <a:miter lim="400000"/>
          </a:ln>
        </p:spPr>
        <p:txBody>
          <a:bodyPr lIns="25400" tIns="25400" rIns="25400" bIns="25400" anchor="ctr"/>
          <a:lstStyle/>
          <a:p>
            <a:pPr>
              <a:defRPr/>
            </a:pPr>
            <a:endParaRPr sz="900"/>
          </a:p>
        </p:txBody>
      </p:sp>
      <p:pic>
        <p:nvPicPr>
          <p:cNvPr id="6" name="kidnie_logo_def-06.png" descr="kidnie_logo_def-06.png">
            <a:extLst>
              <a:ext uri="{FF2B5EF4-FFF2-40B4-BE49-F238E27FC236}">
                <a16:creationId xmlns:a16="http://schemas.microsoft.com/office/drawing/2014/main" id="{12725ED6-C998-03F0-AF5B-F7803F469D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4" name="Lancering Glijfestijn">
            <a:extLst>
              <a:ext uri="{FF2B5EF4-FFF2-40B4-BE49-F238E27FC236}">
                <a16:creationId xmlns:a16="http://schemas.microsoft.com/office/drawing/2014/main" id="{BB26762A-D74B-3D77-9FDA-93F641B1F3BB}"/>
              </a:ext>
            </a:extLst>
          </p:cNvPr>
          <p:cNvSpPr txBox="1"/>
          <p:nvPr/>
        </p:nvSpPr>
        <p:spPr>
          <a:xfrm>
            <a:off x="2726268" y="851660"/>
            <a:ext cx="6739467"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defTabSz="457200">
              <a:defRPr sz="5000" b="0">
                <a:solidFill>
                  <a:srgbClr val="FFFFFF"/>
                </a:solidFill>
                <a:latin typeface="Mont Heavy DEMO"/>
                <a:ea typeface="Mont Heavy DEMO"/>
                <a:cs typeface="Mont Heavy DEMO"/>
                <a:sym typeface="Mont Heavy DEMO"/>
              </a:defRPr>
            </a:lvl1pPr>
          </a:lstStyle>
          <a:p>
            <a:pPr algn="ctr">
              <a:defRPr/>
            </a:pPr>
            <a:endParaRPr sz="3000" b="1">
              <a:solidFill>
                <a:srgbClr val="EF709D"/>
              </a:solidFill>
            </a:endParaRPr>
          </a:p>
        </p:txBody>
      </p:sp>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E459FFEB-FE30-85A4-C0C6-1E82E0D968B9}"/>
              </a:ext>
            </a:extLst>
          </p:cNvPr>
          <p:cNvSpPr txBox="1"/>
          <p:nvPr/>
        </p:nvSpPr>
        <p:spPr>
          <a:xfrm>
            <a:off x="677333" y="1869181"/>
            <a:ext cx="10837334" cy="20842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a:defRPr/>
            </a:pPr>
            <a:endParaRPr lang="nl-NL" sz="1400">
              <a:solidFill>
                <a:srgbClr val="000000"/>
              </a:solidFill>
              <a:latin typeface="Poppins" pitchFamily="2" charset="77"/>
              <a:ea typeface="Times New Roman" panose="02020603050405020304" pitchFamily="18" charset="0"/>
              <a:cs typeface="Poppins" pitchFamily="2" charset="77"/>
            </a:endParaRPr>
          </a:p>
          <a:p>
            <a:pPr marL="285750" indent="-285750">
              <a:buClr>
                <a:srgbClr val="EF709D"/>
              </a:buClr>
              <a:buSzPct val="45000"/>
              <a:buFont typeface="Wingdings" panose="05000000000000000000" pitchFamily="2" charset="2"/>
              <a:buChar char="Ø"/>
              <a:tabLst>
                <a:tab pos="228600" algn="l"/>
              </a:tabLst>
              <a:defRPr/>
            </a:pPr>
            <a:endParaRPr lang="nl-NL" sz="1800">
              <a:solidFill>
                <a:srgbClr val="EF709D"/>
              </a:solidFill>
            </a:endParaRPr>
          </a:p>
          <a:p>
            <a:pPr marL="285750" indent="-285750">
              <a:buSzPts val="1000"/>
              <a:buFont typeface="Wingdings" panose="05000000000000000000" pitchFamily="2" charset="2"/>
              <a:buChar char="q"/>
              <a:tabLst>
                <a:tab pos="228600" algn="l"/>
              </a:tabLst>
              <a:defRPr/>
            </a:pPr>
            <a:endParaRPr lang="nl-NL" sz="1800">
              <a:solidFill>
                <a:srgbClr val="EF709D"/>
              </a:solidFill>
            </a:endParaRPr>
          </a:p>
          <a:p>
            <a:pPr>
              <a:buSzPts val="1000"/>
              <a:tabLst>
                <a:tab pos="228600" algn="l"/>
              </a:tabLst>
              <a:defRPr/>
            </a:pPr>
            <a:endParaRPr lang="nl-NL" sz="2000">
              <a:solidFill>
                <a:srgbClr val="EF709D"/>
              </a:solidFill>
            </a:endParaRPr>
          </a:p>
          <a:p>
            <a:pPr>
              <a:buSzPts val="1000"/>
              <a:tabLst>
                <a:tab pos="228600" algn="l"/>
              </a:tabLst>
              <a:defRPr/>
            </a:pPr>
            <a:r>
              <a:rPr lang="nl-NL" sz="2000">
                <a:solidFill>
                  <a:srgbClr val="EF709D"/>
                </a:solidFill>
              </a:rPr>
              <a:t> </a:t>
            </a:r>
          </a:p>
          <a:p>
            <a:pPr>
              <a:buSzPts val="1000"/>
              <a:tabLst>
                <a:tab pos="228600" algn="l"/>
              </a:tabLst>
              <a:defRPr/>
            </a:pPr>
            <a:endParaRPr lang="nl-NL" sz="1250"/>
          </a:p>
        </p:txBody>
      </p:sp>
      <p:pic>
        <p:nvPicPr>
          <p:cNvPr id="11" name="Afbeelding 10">
            <a:extLst>
              <a:ext uri="{FF2B5EF4-FFF2-40B4-BE49-F238E27FC236}">
                <a16:creationId xmlns:a16="http://schemas.microsoft.com/office/drawing/2014/main" id="{87ADB1AE-B7C4-027E-C6E5-C3BF52A10AD5}"/>
              </a:ext>
            </a:extLst>
          </p:cNvPr>
          <p:cNvPicPr>
            <a:picLocks noChangeAspect="1"/>
          </p:cNvPicPr>
          <p:nvPr/>
        </p:nvPicPr>
        <p:blipFill>
          <a:blip r:embed="rId3" cstate="hqprint">
            <a:extLst>
              <a:ext uri="{28A0092B-C50C-407E-A947-70E740481C1C}">
                <a14:useLocalDpi xmlns:a14="http://schemas.microsoft.com/office/drawing/2010/main"/>
              </a:ext>
            </a:extLst>
          </a:blip>
          <a:srcRect l="44853" t="54642" r="9088" b="-906"/>
          <a:stretch>
            <a:fillRect/>
          </a:stretch>
        </p:blipFill>
        <p:spPr>
          <a:xfrm>
            <a:off x="342900" y="851660"/>
            <a:ext cx="2235200" cy="2084225"/>
          </a:xfrm>
          <a:prstGeom prst="rect">
            <a:avLst/>
          </a:prstGeom>
        </p:spPr>
      </p:pic>
      <p:pic>
        <p:nvPicPr>
          <p:cNvPr id="5124" name="Picture 4" descr="TOP-programma voor premature baby's: wat is het?">
            <a:extLst>
              <a:ext uri="{FF2B5EF4-FFF2-40B4-BE49-F238E27FC236}">
                <a16:creationId xmlns:a16="http://schemas.microsoft.com/office/drawing/2014/main" id="{6526C159-E915-16C0-C9B2-2FC33B446C0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56439" y="95838"/>
            <a:ext cx="6535952" cy="39221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Afdeling 'Kinderdialyse'">
            <a:extLst>
              <a:ext uri="{FF2B5EF4-FFF2-40B4-BE49-F238E27FC236}">
                <a16:creationId xmlns:a16="http://schemas.microsoft.com/office/drawing/2014/main" id="{7EC6E71F-B675-00D9-986A-50CFDD62B68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28439" y="2434723"/>
            <a:ext cx="6381288" cy="4175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9418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3B350-CCCA-80BF-E831-3CFB9DA50708}"/>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98A34D70-E729-E7CD-0668-A9A0B0BFBAB9}"/>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D17B9B"/>
          </a:solidFill>
          <a:ln w="12700">
            <a:miter lim="400000"/>
          </a:ln>
        </p:spPr>
        <p:txBody>
          <a:bodyPr lIns="25400" tIns="25400" rIns="25400" bIns="25400" anchor="ctr"/>
          <a:lstStyle/>
          <a:p>
            <a:pPr>
              <a:defRPr/>
            </a:pPr>
            <a:endParaRPr sz="900"/>
          </a:p>
        </p:txBody>
      </p:sp>
      <p:pic>
        <p:nvPicPr>
          <p:cNvPr id="6" name="kidnie_logo_def-06.png" descr="kidnie_logo_def-06.png">
            <a:extLst>
              <a:ext uri="{FF2B5EF4-FFF2-40B4-BE49-F238E27FC236}">
                <a16:creationId xmlns:a16="http://schemas.microsoft.com/office/drawing/2014/main" id="{D5B6C175-3863-DB7B-CC58-A6E66C9199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4" name="Lancering Glijfestijn">
            <a:extLst>
              <a:ext uri="{FF2B5EF4-FFF2-40B4-BE49-F238E27FC236}">
                <a16:creationId xmlns:a16="http://schemas.microsoft.com/office/drawing/2014/main" id="{E785DB0B-D6EA-1286-89B7-A5197996749E}"/>
              </a:ext>
            </a:extLst>
          </p:cNvPr>
          <p:cNvSpPr txBox="1"/>
          <p:nvPr/>
        </p:nvSpPr>
        <p:spPr>
          <a:xfrm>
            <a:off x="2726268" y="851660"/>
            <a:ext cx="6739467"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defTabSz="457200">
              <a:defRPr sz="5000" b="0">
                <a:solidFill>
                  <a:srgbClr val="FFFFFF"/>
                </a:solidFill>
                <a:latin typeface="Mont Heavy DEMO"/>
                <a:ea typeface="Mont Heavy DEMO"/>
                <a:cs typeface="Mont Heavy DEMO"/>
                <a:sym typeface="Mont Heavy DEMO"/>
              </a:defRPr>
            </a:lvl1pPr>
          </a:lstStyle>
          <a:p>
            <a:pPr algn="ctr">
              <a:defRPr/>
            </a:pPr>
            <a:endParaRPr sz="3000" b="1">
              <a:solidFill>
                <a:srgbClr val="EF709D"/>
              </a:solidFill>
            </a:endParaRPr>
          </a:p>
        </p:txBody>
      </p:sp>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48D6359D-EE0D-62E2-6232-778781CF744F}"/>
              </a:ext>
            </a:extLst>
          </p:cNvPr>
          <p:cNvSpPr txBox="1"/>
          <p:nvPr/>
        </p:nvSpPr>
        <p:spPr>
          <a:xfrm>
            <a:off x="677333" y="1869181"/>
            <a:ext cx="10837334" cy="20842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a:defRPr/>
            </a:pPr>
            <a:endParaRPr lang="nl-NL" sz="1400">
              <a:solidFill>
                <a:srgbClr val="000000"/>
              </a:solidFill>
              <a:latin typeface="Poppins" pitchFamily="2" charset="77"/>
              <a:ea typeface="Times New Roman" panose="02020603050405020304" pitchFamily="18" charset="0"/>
              <a:cs typeface="Poppins" pitchFamily="2" charset="77"/>
            </a:endParaRPr>
          </a:p>
          <a:p>
            <a:pPr marL="285750" indent="-285750">
              <a:buClr>
                <a:srgbClr val="EF709D"/>
              </a:buClr>
              <a:buSzPct val="45000"/>
              <a:buFont typeface="Wingdings" panose="05000000000000000000" pitchFamily="2" charset="2"/>
              <a:buChar char="Ø"/>
              <a:tabLst>
                <a:tab pos="228600" algn="l"/>
              </a:tabLst>
              <a:defRPr/>
            </a:pPr>
            <a:endParaRPr lang="nl-NL" sz="1800">
              <a:solidFill>
                <a:srgbClr val="EF709D"/>
              </a:solidFill>
            </a:endParaRPr>
          </a:p>
          <a:p>
            <a:pPr marL="285750" indent="-285750">
              <a:buSzPts val="1000"/>
              <a:buFont typeface="Wingdings" panose="05000000000000000000" pitchFamily="2" charset="2"/>
              <a:buChar char="q"/>
              <a:tabLst>
                <a:tab pos="228600" algn="l"/>
              </a:tabLst>
              <a:defRPr/>
            </a:pPr>
            <a:endParaRPr lang="nl-NL" sz="1800">
              <a:solidFill>
                <a:srgbClr val="EF709D"/>
              </a:solidFill>
            </a:endParaRPr>
          </a:p>
          <a:p>
            <a:pPr>
              <a:buSzPts val="1000"/>
              <a:tabLst>
                <a:tab pos="228600" algn="l"/>
              </a:tabLst>
              <a:defRPr/>
            </a:pPr>
            <a:endParaRPr lang="nl-NL" sz="2000">
              <a:solidFill>
                <a:srgbClr val="EF709D"/>
              </a:solidFill>
            </a:endParaRPr>
          </a:p>
          <a:p>
            <a:pPr>
              <a:buSzPts val="1000"/>
              <a:tabLst>
                <a:tab pos="228600" algn="l"/>
              </a:tabLst>
              <a:defRPr/>
            </a:pPr>
            <a:r>
              <a:rPr lang="nl-NL" sz="2000">
                <a:solidFill>
                  <a:srgbClr val="EF709D"/>
                </a:solidFill>
              </a:rPr>
              <a:t> </a:t>
            </a:r>
          </a:p>
          <a:p>
            <a:pPr>
              <a:buSzPts val="1000"/>
              <a:tabLst>
                <a:tab pos="228600" algn="l"/>
              </a:tabLst>
              <a:defRPr/>
            </a:pPr>
            <a:endParaRPr lang="nl-NL" sz="1250"/>
          </a:p>
        </p:txBody>
      </p:sp>
      <p:pic>
        <p:nvPicPr>
          <p:cNvPr id="11" name="Afbeelding 10">
            <a:extLst>
              <a:ext uri="{FF2B5EF4-FFF2-40B4-BE49-F238E27FC236}">
                <a16:creationId xmlns:a16="http://schemas.microsoft.com/office/drawing/2014/main" id="{5E5C1B5C-B957-FEF3-9E65-67F3423DE2E5}"/>
              </a:ext>
            </a:extLst>
          </p:cNvPr>
          <p:cNvPicPr>
            <a:picLocks noChangeAspect="1"/>
          </p:cNvPicPr>
          <p:nvPr/>
        </p:nvPicPr>
        <p:blipFill>
          <a:blip r:embed="rId3" cstate="hqprint">
            <a:extLst>
              <a:ext uri="{28A0092B-C50C-407E-A947-70E740481C1C}">
                <a14:useLocalDpi xmlns:a14="http://schemas.microsoft.com/office/drawing/2010/main"/>
              </a:ext>
            </a:extLst>
          </a:blip>
          <a:srcRect t="56646" r="54100" b="-905"/>
          <a:stretch>
            <a:fillRect/>
          </a:stretch>
        </p:blipFill>
        <p:spPr>
          <a:xfrm>
            <a:off x="185538" y="851660"/>
            <a:ext cx="2227462" cy="1993900"/>
          </a:xfrm>
          <a:prstGeom prst="rect">
            <a:avLst/>
          </a:prstGeom>
        </p:spPr>
      </p:pic>
      <p:pic>
        <p:nvPicPr>
          <p:cNvPr id="4098" name="Picture 2" descr="New KIC call 'One kidney for life' open | NWO">
            <a:extLst>
              <a:ext uri="{FF2B5EF4-FFF2-40B4-BE49-F238E27FC236}">
                <a16:creationId xmlns:a16="http://schemas.microsoft.com/office/drawing/2014/main" id="{F71D6D42-C579-A6F0-5750-8A65DD43579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5982" y="0"/>
            <a:ext cx="7096018" cy="47219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32B2022-D232-F50E-E73C-414969D8CC4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26265" y="926272"/>
            <a:ext cx="6000750" cy="3838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at zijn biomarkers? | Lees blog | Perfect Lab">
            <a:extLst>
              <a:ext uri="{FF2B5EF4-FFF2-40B4-BE49-F238E27FC236}">
                <a16:creationId xmlns:a16="http://schemas.microsoft.com/office/drawing/2014/main" id="{3B51C3ED-74C8-DBDA-845D-C7DD7290E3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85834" y="2482702"/>
            <a:ext cx="6667500" cy="3752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13F4D27D-6E92-7D60-1AC8-B72995BD3B9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757" y="3046445"/>
            <a:ext cx="4735746" cy="31571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2E57BD37-05C0-C98D-5EC6-F9EE426A2AF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1235" y="2482702"/>
            <a:ext cx="5715000" cy="3800475"/>
          </a:xfrm>
          <a:prstGeom prst="rect">
            <a:avLst/>
          </a:prstGeom>
          <a:ln>
            <a:noFill/>
          </a:ln>
          <a:effectLst>
            <a:softEdge rad="112500"/>
          </a:effectLst>
        </p:spPr>
      </p:pic>
    </p:spTree>
    <p:extLst>
      <p:ext uri="{BB962C8B-B14F-4D97-AF65-F5344CB8AC3E}">
        <p14:creationId xmlns:p14="http://schemas.microsoft.com/office/powerpoint/2010/main" val="19402238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8C3E8-6238-3655-584F-9F1162B48E3A}"/>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E066AE07-893F-0BBD-1237-B7AC3302364E}"/>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D17B9B"/>
          </a:solidFill>
          <a:ln w="12700">
            <a:miter lim="400000"/>
          </a:ln>
        </p:spPr>
        <p:txBody>
          <a:bodyPr lIns="25400" tIns="25400" rIns="25400" bIns="25400" anchor="ctr"/>
          <a:lstStyle/>
          <a:p>
            <a:pPr>
              <a:defRPr/>
            </a:pPr>
            <a:endParaRPr sz="900"/>
          </a:p>
        </p:txBody>
      </p:sp>
      <p:pic>
        <p:nvPicPr>
          <p:cNvPr id="6" name="kidnie_logo_def-06.png" descr="kidnie_logo_def-06.png">
            <a:extLst>
              <a:ext uri="{FF2B5EF4-FFF2-40B4-BE49-F238E27FC236}">
                <a16:creationId xmlns:a16="http://schemas.microsoft.com/office/drawing/2014/main" id="{C00031D0-441F-674B-9D26-D4E3A507C8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4" name="Lancering Glijfestijn">
            <a:extLst>
              <a:ext uri="{FF2B5EF4-FFF2-40B4-BE49-F238E27FC236}">
                <a16:creationId xmlns:a16="http://schemas.microsoft.com/office/drawing/2014/main" id="{33C1D1FA-1923-3DAD-F47C-C80AA8E0669F}"/>
              </a:ext>
            </a:extLst>
          </p:cNvPr>
          <p:cNvSpPr txBox="1"/>
          <p:nvPr/>
        </p:nvSpPr>
        <p:spPr>
          <a:xfrm>
            <a:off x="2726268" y="851660"/>
            <a:ext cx="6739467"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defTabSz="457200">
              <a:defRPr sz="5000" b="0">
                <a:solidFill>
                  <a:srgbClr val="FFFFFF"/>
                </a:solidFill>
                <a:latin typeface="Mont Heavy DEMO"/>
                <a:ea typeface="Mont Heavy DEMO"/>
                <a:cs typeface="Mont Heavy DEMO"/>
                <a:sym typeface="Mont Heavy DEMO"/>
              </a:defRPr>
            </a:lvl1pPr>
          </a:lstStyle>
          <a:p>
            <a:pPr algn="ctr">
              <a:defRPr/>
            </a:pPr>
            <a:endParaRPr sz="3000" b="1">
              <a:solidFill>
                <a:srgbClr val="EF709D"/>
              </a:solidFill>
            </a:endParaRPr>
          </a:p>
        </p:txBody>
      </p:sp>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ABDBA040-0BC2-6DE4-9341-C44FC5A15E2D}"/>
              </a:ext>
            </a:extLst>
          </p:cNvPr>
          <p:cNvSpPr txBox="1"/>
          <p:nvPr/>
        </p:nvSpPr>
        <p:spPr>
          <a:xfrm>
            <a:off x="677333" y="1869181"/>
            <a:ext cx="10837334" cy="20842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a:defRPr/>
            </a:pPr>
            <a:endParaRPr lang="nl-NL" sz="1400">
              <a:solidFill>
                <a:srgbClr val="000000"/>
              </a:solidFill>
              <a:latin typeface="Poppins" pitchFamily="2" charset="77"/>
              <a:ea typeface="Times New Roman" panose="02020603050405020304" pitchFamily="18" charset="0"/>
              <a:cs typeface="Poppins" pitchFamily="2" charset="77"/>
            </a:endParaRPr>
          </a:p>
          <a:p>
            <a:pPr marL="285750" indent="-285750">
              <a:buClr>
                <a:srgbClr val="EF709D"/>
              </a:buClr>
              <a:buSzPct val="45000"/>
              <a:buFont typeface="Wingdings" panose="05000000000000000000" pitchFamily="2" charset="2"/>
              <a:buChar char="Ø"/>
              <a:tabLst>
                <a:tab pos="228600" algn="l"/>
              </a:tabLst>
              <a:defRPr/>
            </a:pPr>
            <a:endParaRPr lang="nl-NL" sz="1800">
              <a:solidFill>
                <a:srgbClr val="EF709D"/>
              </a:solidFill>
            </a:endParaRPr>
          </a:p>
          <a:p>
            <a:pPr marL="285750" indent="-285750">
              <a:buSzPts val="1000"/>
              <a:buFont typeface="Wingdings" panose="05000000000000000000" pitchFamily="2" charset="2"/>
              <a:buChar char="q"/>
              <a:tabLst>
                <a:tab pos="228600" algn="l"/>
              </a:tabLst>
              <a:defRPr/>
            </a:pPr>
            <a:endParaRPr lang="nl-NL" sz="1800">
              <a:solidFill>
                <a:srgbClr val="EF709D"/>
              </a:solidFill>
            </a:endParaRPr>
          </a:p>
          <a:p>
            <a:pPr>
              <a:buSzPts val="1000"/>
              <a:tabLst>
                <a:tab pos="228600" algn="l"/>
              </a:tabLst>
              <a:defRPr/>
            </a:pPr>
            <a:endParaRPr lang="nl-NL" sz="2000">
              <a:solidFill>
                <a:srgbClr val="EF709D"/>
              </a:solidFill>
            </a:endParaRPr>
          </a:p>
          <a:p>
            <a:pPr>
              <a:buSzPts val="1000"/>
              <a:tabLst>
                <a:tab pos="228600" algn="l"/>
              </a:tabLst>
              <a:defRPr/>
            </a:pPr>
            <a:r>
              <a:rPr lang="nl-NL" sz="2000">
                <a:solidFill>
                  <a:srgbClr val="EF709D"/>
                </a:solidFill>
              </a:rPr>
              <a:t> </a:t>
            </a:r>
          </a:p>
          <a:p>
            <a:pPr>
              <a:buSzPts val="1000"/>
              <a:tabLst>
                <a:tab pos="228600" algn="l"/>
              </a:tabLst>
              <a:defRPr/>
            </a:pPr>
            <a:endParaRPr lang="nl-NL" sz="1250"/>
          </a:p>
        </p:txBody>
      </p:sp>
      <p:pic>
        <p:nvPicPr>
          <p:cNvPr id="11" name="Afbeelding 10">
            <a:extLst>
              <a:ext uri="{FF2B5EF4-FFF2-40B4-BE49-F238E27FC236}">
                <a16:creationId xmlns:a16="http://schemas.microsoft.com/office/drawing/2014/main" id="{2AE5EFB2-3CC5-1DCB-AF93-E7EAF241A902}"/>
              </a:ext>
            </a:extLst>
          </p:cNvPr>
          <p:cNvPicPr>
            <a:picLocks noChangeAspect="1"/>
          </p:cNvPicPr>
          <p:nvPr/>
        </p:nvPicPr>
        <p:blipFill>
          <a:blip r:embed="rId3" cstate="hqprint">
            <a:extLst>
              <a:ext uri="{28A0092B-C50C-407E-A947-70E740481C1C}">
                <a14:useLocalDpi xmlns:a14="http://schemas.microsoft.com/office/drawing/2010/main"/>
              </a:ext>
            </a:extLst>
          </a:blip>
          <a:srcRect l="44853" t="12123" r="9088" b="44481"/>
          <a:stretch>
            <a:fillRect/>
          </a:stretch>
        </p:blipFill>
        <p:spPr>
          <a:xfrm>
            <a:off x="262465" y="851660"/>
            <a:ext cx="2235200" cy="1955039"/>
          </a:xfrm>
          <a:prstGeom prst="rect">
            <a:avLst/>
          </a:prstGeom>
        </p:spPr>
      </p:pic>
      <p:pic>
        <p:nvPicPr>
          <p:cNvPr id="3074" name="Picture 2" descr="Naaldvrije verdoving – Cosmedica Clinic">
            <a:extLst>
              <a:ext uri="{FF2B5EF4-FFF2-40B4-BE49-F238E27FC236}">
                <a16:creationId xmlns:a16="http://schemas.microsoft.com/office/drawing/2014/main" id="{954D2D7B-A999-1819-9EF5-488E30FCF6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1932" y="495893"/>
            <a:ext cx="5351338" cy="3567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uPATCH and MyLife Technologies join forces and recieve MIT Funding for  Innovating HPV Vaccination">
            <a:extLst>
              <a:ext uri="{FF2B5EF4-FFF2-40B4-BE49-F238E27FC236}">
                <a16:creationId xmlns:a16="http://schemas.microsoft.com/office/drawing/2014/main" id="{76CE6065-2AFC-19E8-1C39-DBBD860654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2465" y="3355539"/>
            <a:ext cx="6565187" cy="2820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10 tips om medicatiefouten te voorkomen">
            <a:extLst>
              <a:ext uri="{FF2B5EF4-FFF2-40B4-BE49-F238E27FC236}">
                <a16:creationId xmlns:a16="http://schemas.microsoft.com/office/drawing/2014/main" id="{DF8E1BBB-77F4-4615-8652-2EE3F0B9DC0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31325" y="4139178"/>
            <a:ext cx="7232151" cy="2464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Toediening van specialistische medicatie - Ceban HomeCare">
            <a:extLst>
              <a:ext uri="{FF2B5EF4-FFF2-40B4-BE49-F238E27FC236}">
                <a16:creationId xmlns:a16="http://schemas.microsoft.com/office/drawing/2014/main" id="{C84352DB-59DD-F33D-0A60-BAC9420828C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26265" y="144001"/>
            <a:ext cx="2522066" cy="3567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One out of five orphan drugs is a known drug - Medicijn voor de Maatschappij">
            <a:extLst>
              <a:ext uri="{FF2B5EF4-FFF2-40B4-BE49-F238E27FC236}">
                <a16:creationId xmlns:a16="http://schemas.microsoft.com/office/drawing/2014/main" id="{ABAB2F59-B502-0124-939A-F098B58DE25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80681" y="4184134"/>
            <a:ext cx="2171700" cy="2105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2" name="Picture 10" descr="Medicatie toedienen - basis | Doczero">
            <a:extLst>
              <a:ext uri="{FF2B5EF4-FFF2-40B4-BE49-F238E27FC236}">
                <a16:creationId xmlns:a16="http://schemas.microsoft.com/office/drawing/2014/main" id="{DCF10EB5-9185-96BB-CF04-F4F73A1DD1B9}"/>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b="8861"/>
          <a:stretch>
            <a:fillRect/>
          </a:stretch>
        </p:blipFill>
        <p:spPr bwMode="auto">
          <a:xfrm>
            <a:off x="2662343" y="273058"/>
            <a:ext cx="9005235" cy="5098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hthoek: afgeronde hoeken 8">
            <a:extLst>
              <a:ext uri="{FF2B5EF4-FFF2-40B4-BE49-F238E27FC236}">
                <a16:creationId xmlns:a16="http://schemas.microsoft.com/office/drawing/2014/main" id="{EE79A92A-ACC1-431D-5C86-A7AFCC20A8D6}"/>
              </a:ext>
            </a:extLst>
          </p:cNvPr>
          <p:cNvSpPr/>
          <p:nvPr/>
        </p:nvSpPr>
        <p:spPr>
          <a:xfrm>
            <a:off x="2016003" y="2059340"/>
            <a:ext cx="7768044" cy="3567559"/>
          </a:xfrm>
          <a:prstGeom prst="roundRect">
            <a:avLst>
              <a:gd name="adj" fmla="val 89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3C907CE-90FC-0D08-60E4-4E7348464B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56302" y="2068443"/>
            <a:ext cx="3026517" cy="2272410"/>
          </a:xfrm>
          <a:prstGeom prst="rect">
            <a:avLst/>
          </a:prstGeom>
        </p:spPr>
      </p:pic>
      <p:pic>
        <p:nvPicPr>
          <p:cNvPr id="8" name="Afbeelding 7">
            <a:extLst>
              <a:ext uri="{FF2B5EF4-FFF2-40B4-BE49-F238E27FC236}">
                <a16:creationId xmlns:a16="http://schemas.microsoft.com/office/drawing/2014/main" id="{E652C435-C65C-9FA8-407B-BF9DB6A5E4FE}"/>
              </a:ext>
            </a:extLst>
          </p:cNvPr>
          <p:cNvPicPr>
            <a:picLocks noChangeAspect="1"/>
          </p:cNvPicPr>
          <p:nvPr/>
        </p:nvPicPr>
        <p:blipFill>
          <a:blip r:embed="rId11" cstate="email">
            <a:extLst>
              <a:ext uri="{28A0092B-C50C-407E-A947-70E740481C1C}">
                <a14:useLocalDpi xmlns:a14="http://schemas.microsoft.com/office/drawing/2010/main"/>
              </a:ext>
            </a:extLst>
          </a:blip>
          <a:srcRect b="34371"/>
          <a:stretch>
            <a:fillRect/>
          </a:stretch>
        </p:blipFill>
        <p:spPr>
          <a:xfrm>
            <a:off x="5860799" y="2239545"/>
            <a:ext cx="3497600" cy="3255924"/>
          </a:xfrm>
          <a:prstGeom prst="rect">
            <a:avLst/>
          </a:prstGeom>
        </p:spPr>
      </p:pic>
      <p:pic>
        <p:nvPicPr>
          <p:cNvPr id="12" name="Afbeelding 11">
            <a:extLst>
              <a:ext uri="{FF2B5EF4-FFF2-40B4-BE49-F238E27FC236}">
                <a16:creationId xmlns:a16="http://schemas.microsoft.com/office/drawing/2014/main" id="{881EE7E6-5E9F-F065-FA77-3B78AF4627F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631460" y="3940182"/>
            <a:ext cx="2125979" cy="1604790"/>
          </a:xfrm>
          <a:prstGeom prst="rect">
            <a:avLst/>
          </a:prstGeom>
        </p:spPr>
      </p:pic>
    </p:spTree>
    <p:extLst>
      <p:ext uri="{BB962C8B-B14F-4D97-AF65-F5344CB8AC3E}">
        <p14:creationId xmlns:p14="http://schemas.microsoft.com/office/powerpoint/2010/main" val="813298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AD20A-96BA-34FD-D76C-A8EC19B1FB23}"/>
            </a:ext>
          </a:extLst>
        </p:cNvPr>
        <p:cNvGrpSpPr/>
        <p:nvPr/>
      </p:nvGrpSpPr>
      <p:grpSpPr>
        <a:xfrm>
          <a:off x="0" y="0"/>
          <a:ext cx="0" cy="0"/>
          <a:chOff x="0" y="0"/>
          <a:chExt cx="0" cy="0"/>
        </a:xfrm>
      </p:grpSpPr>
      <p:sp>
        <p:nvSpPr>
          <p:cNvPr id="5" name="Shape">
            <a:extLst>
              <a:ext uri="{FF2B5EF4-FFF2-40B4-BE49-F238E27FC236}">
                <a16:creationId xmlns:a16="http://schemas.microsoft.com/office/drawing/2014/main" id="{A316F603-A81B-78AD-704A-F0173FB9C1A0}"/>
              </a:ext>
            </a:extLst>
          </p:cNvPr>
          <p:cNvSpPr/>
          <p:nvPr/>
        </p:nvSpPr>
        <p:spPr>
          <a:xfrm rot="20641926">
            <a:off x="10567275" y="5987814"/>
            <a:ext cx="3016816" cy="3139622"/>
          </a:xfrm>
          <a:custGeom>
            <a:avLst/>
            <a:gdLst/>
            <a:ahLst/>
            <a:cxnLst>
              <a:cxn ang="0">
                <a:pos x="wd2" y="hd2"/>
              </a:cxn>
              <a:cxn ang="5400000">
                <a:pos x="wd2" y="hd2"/>
              </a:cxn>
              <a:cxn ang="10800000">
                <a:pos x="wd2" y="hd2"/>
              </a:cxn>
              <a:cxn ang="16200000">
                <a:pos x="wd2" y="hd2"/>
              </a:cxn>
            </a:cxnLst>
            <a:rect l="0" t="0" r="r" b="b"/>
            <a:pathLst>
              <a:path w="21122" h="20891" extrusionOk="0">
                <a:moveTo>
                  <a:pt x="33" y="14437"/>
                </a:moveTo>
                <a:cubicBezTo>
                  <a:pt x="-134" y="12778"/>
                  <a:pt x="340" y="11136"/>
                  <a:pt x="1149" y="9658"/>
                </a:cubicBezTo>
                <a:cubicBezTo>
                  <a:pt x="1274" y="9431"/>
                  <a:pt x="1406" y="9207"/>
                  <a:pt x="1546" y="8988"/>
                </a:cubicBezTo>
                <a:cubicBezTo>
                  <a:pt x="3648" y="5156"/>
                  <a:pt x="7132" y="2172"/>
                  <a:pt x="11361" y="583"/>
                </a:cubicBezTo>
                <a:cubicBezTo>
                  <a:pt x="11522" y="523"/>
                  <a:pt x="11683" y="464"/>
                  <a:pt x="11846" y="408"/>
                </a:cubicBezTo>
                <a:cubicBezTo>
                  <a:pt x="14607" y="-581"/>
                  <a:pt x="17724" y="272"/>
                  <a:pt x="19510" y="2505"/>
                </a:cubicBezTo>
                <a:cubicBezTo>
                  <a:pt x="19630" y="2655"/>
                  <a:pt x="19742" y="2810"/>
                  <a:pt x="19847" y="2971"/>
                </a:cubicBezTo>
                <a:cubicBezTo>
                  <a:pt x="21118" y="4517"/>
                  <a:pt x="21466" y="6575"/>
                  <a:pt x="20768" y="8422"/>
                </a:cubicBezTo>
                <a:cubicBezTo>
                  <a:pt x="20689" y="8632"/>
                  <a:pt x="20596" y="8837"/>
                  <a:pt x="20490" y="9036"/>
                </a:cubicBezTo>
                <a:cubicBezTo>
                  <a:pt x="19653" y="10117"/>
                  <a:pt x="18421" y="10862"/>
                  <a:pt x="17036" y="11127"/>
                </a:cubicBezTo>
                <a:cubicBezTo>
                  <a:pt x="16833" y="11166"/>
                  <a:pt x="16627" y="11194"/>
                  <a:pt x="16421" y="11211"/>
                </a:cubicBezTo>
                <a:cubicBezTo>
                  <a:pt x="15389" y="11245"/>
                  <a:pt x="14417" y="11677"/>
                  <a:pt x="13728" y="12408"/>
                </a:cubicBezTo>
                <a:cubicBezTo>
                  <a:pt x="13623" y="12519"/>
                  <a:pt x="13526" y="12636"/>
                  <a:pt x="13437" y="12759"/>
                </a:cubicBezTo>
                <a:cubicBezTo>
                  <a:pt x="13026" y="13435"/>
                  <a:pt x="12856" y="14219"/>
                  <a:pt x="12951" y="14994"/>
                </a:cubicBezTo>
                <a:cubicBezTo>
                  <a:pt x="12969" y="15142"/>
                  <a:pt x="12996" y="15288"/>
                  <a:pt x="13034" y="15432"/>
                </a:cubicBezTo>
                <a:cubicBezTo>
                  <a:pt x="13164" y="16920"/>
                  <a:pt x="12584" y="18385"/>
                  <a:pt x="11455" y="19422"/>
                </a:cubicBezTo>
                <a:cubicBezTo>
                  <a:pt x="11361" y="19509"/>
                  <a:pt x="11263" y="19592"/>
                  <a:pt x="11163" y="19671"/>
                </a:cubicBezTo>
                <a:cubicBezTo>
                  <a:pt x="9848" y="20596"/>
                  <a:pt x="8217" y="21019"/>
                  <a:pt x="6590" y="20858"/>
                </a:cubicBezTo>
                <a:cubicBezTo>
                  <a:pt x="6449" y="20844"/>
                  <a:pt x="6307" y="20825"/>
                  <a:pt x="6167" y="20802"/>
                </a:cubicBezTo>
                <a:cubicBezTo>
                  <a:pt x="2857" y="20219"/>
                  <a:pt x="354" y="17622"/>
                  <a:pt x="33" y="14437"/>
                </a:cubicBezTo>
                <a:close/>
              </a:path>
            </a:pathLst>
          </a:custGeom>
          <a:solidFill>
            <a:srgbClr val="D17B9B"/>
          </a:solidFill>
          <a:ln w="12700">
            <a:miter lim="400000"/>
          </a:ln>
        </p:spPr>
        <p:txBody>
          <a:bodyPr lIns="25400" tIns="25400" rIns="25400" bIns="25400" anchor="ctr"/>
          <a:lstStyle/>
          <a:p>
            <a:pPr>
              <a:defRPr/>
            </a:pPr>
            <a:endParaRPr sz="900"/>
          </a:p>
        </p:txBody>
      </p:sp>
      <p:pic>
        <p:nvPicPr>
          <p:cNvPr id="6" name="kidnie_logo_def-06.png" descr="kidnie_logo_def-06.png">
            <a:extLst>
              <a:ext uri="{FF2B5EF4-FFF2-40B4-BE49-F238E27FC236}">
                <a16:creationId xmlns:a16="http://schemas.microsoft.com/office/drawing/2014/main" id="{87C6DAA8-6455-AB5E-C310-A68DD2628C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7596" y="6061040"/>
            <a:ext cx="960652" cy="737175"/>
          </a:xfrm>
          <a:prstGeom prst="rect">
            <a:avLst/>
          </a:prstGeom>
          <a:ln w="12700">
            <a:miter lim="400000"/>
          </a:ln>
        </p:spPr>
      </p:pic>
      <p:sp>
        <p:nvSpPr>
          <p:cNvPr id="4" name="Lancering Glijfestijn">
            <a:extLst>
              <a:ext uri="{FF2B5EF4-FFF2-40B4-BE49-F238E27FC236}">
                <a16:creationId xmlns:a16="http://schemas.microsoft.com/office/drawing/2014/main" id="{C57C455B-D4BA-0DB0-4600-6AF416DACB41}"/>
              </a:ext>
            </a:extLst>
          </p:cNvPr>
          <p:cNvSpPr txBox="1"/>
          <p:nvPr/>
        </p:nvSpPr>
        <p:spPr>
          <a:xfrm>
            <a:off x="2726268" y="851660"/>
            <a:ext cx="6739467" cy="5129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lgn="l" defTabSz="457200">
              <a:defRPr sz="5000" b="0">
                <a:solidFill>
                  <a:srgbClr val="FFFFFF"/>
                </a:solidFill>
                <a:latin typeface="Mont Heavy DEMO"/>
                <a:ea typeface="Mont Heavy DEMO"/>
                <a:cs typeface="Mont Heavy DEMO"/>
                <a:sym typeface="Mont Heavy DEMO"/>
              </a:defRPr>
            </a:lvl1pPr>
          </a:lstStyle>
          <a:p>
            <a:pPr algn="ctr">
              <a:defRPr/>
            </a:pPr>
            <a:endParaRPr sz="3000" b="1">
              <a:solidFill>
                <a:srgbClr val="EF709D"/>
              </a:solidFill>
            </a:endParaRPr>
          </a:p>
        </p:txBody>
      </p:sp>
      <p:sp>
        <p:nvSpPr>
          <p:cNvPr id="2" name="Lorem ipsum dolor sit amet, consectetur adipiscing elit, sed do eiusmod tempor incididunt ut labore et dolore magna aliqua. Tellus integer feugiat scelerisque varius morbi. Sed viverra ipsum nunc aliquet bibendum enim. Ac tortor dignissim convallis aenea">
            <a:extLst>
              <a:ext uri="{FF2B5EF4-FFF2-40B4-BE49-F238E27FC236}">
                <a16:creationId xmlns:a16="http://schemas.microsoft.com/office/drawing/2014/main" id="{8AF4244C-1E98-0012-CBB9-0D49B85A0B60}"/>
              </a:ext>
            </a:extLst>
          </p:cNvPr>
          <p:cNvSpPr txBox="1"/>
          <p:nvPr/>
        </p:nvSpPr>
        <p:spPr>
          <a:xfrm>
            <a:off x="677333" y="1869181"/>
            <a:ext cx="10837334" cy="20842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lvl1pPr algn="l" defTabSz="457200">
              <a:lnSpc>
                <a:spcPct val="130000"/>
              </a:lnSpc>
              <a:defRPr sz="2500" b="0">
                <a:solidFill>
                  <a:srgbClr val="FFFFFF"/>
                </a:solidFill>
                <a:latin typeface="Poppins Regular"/>
                <a:ea typeface="Poppins Regular"/>
                <a:cs typeface="Poppins Regular"/>
                <a:sym typeface="Poppins Regular"/>
              </a:defRPr>
            </a:lvl1pPr>
          </a:lstStyle>
          <a:p>
            <a:pPr marL="228600">
              <a:defRPr/>
            </a:pPr>
            <a:endParaRPr lang="nl-NL" sz="1400">
              <a:solidFill>
                <a:srgbClr val="000000"/>
              </a:solidFill>
              <a:latin typeface="Poppins" pitchFamily="2" charset="77"/>
              <a:ea typeface="Times New Roman" panose="02020603050405020304" pitchFamily="18" charset="0"/>
              <a:cs typeface="Poppins" pitchFamily="2" charset="77"/>
            </a:endParaRPr>
          </a:p>
          <a:p>
            <a:pPr marL="285750" indent="-285750">
              <a:buClr>
                <a:srgbClr val="EF709D"/>
              </a:buClr>
              <a:buSzPct val="45000"/>
              <a:buFont typeface="Wingdings" panose="05000000000000000000" pitchFamily="2" charset="2"/>
              <a:buChar char="Ø"/>
              <a:tabLst>
                <a:tab pos="228600" algn="l"/>
              </a:tabLst>
              <a:defRPr/>
            </a:pPr>
            <a:endParaRPr lang="nl-NL" sz="1800">
              <a:solidFill>
                <a:srgbClr val="EF709D"/>
              </a:solidFill>
            </a:endParaRPr>
          </a:p>
          <a:p>
            <a:pPr marL="285750" indent="-285750">
              <a:buSzPts val="1000"/>
              <a:buFont typeface="Wingdings" panose="05000000000000000000" pitchFamily="2" charset="2"/>
              <a:buChar char="q"/>
              <a:tabLst>
                <a:tab pos="228600" algn="l"/>
              </a:tabLst>
              <a:defRPr/>
            </a:pPr>
            <a:endParaRPr lang="nl-NL" sz="1800">
              <a:solidFill>
                <a:srgbClr val="EF709D"/>
              </a:solidFill>
            </a:endParaRPr>
          </a:p>
          <a:p>
            <a:pPr>
              <a:buSzPts val="1000"/>
              <a:tabLst>
                <a:tab pos="228600" algn="l"/>
              </a:tabLst>
              <a:defRPr/>
            </a:pPr>
            <a:endParaRPr lang="nl-NL" sz="2000">
              <a:solidFill>
                <a:srgbClr val="EF709D"/>
              </a:solidFill>
            </a:endParaRPr>
          </a:p>
          <a:p>
            <a:pPr>
              <a:buSzPts val="1000"/>
              <a:tabLst>
                <a:tab pos="228600" algn="l"/>
              </a:tabLst>
              <a:defRPr/>
            </a:pPr>
            <a:r>
              <a:rPr lang="nl-NL" sz="2000">
                <a:solidFill>
                  <a:srgbClr val="EF709D"/>
                </a:solidFill>
              </a:rPr>
              <a:t> </a:t>
            </a:r>
          </a:p>
          <a:p>
            <a:pPr>
              <a:buSzPts val="1000"/>
              <a:tabLst>
                <a:tab pos="228600" algn="l"/>
              </a:tabLst>
              <a:defRPr/>
            </a:pPr>
            <a:endParaRPr lang="nl-NL" sz="1250"/>
          </a:p>
        </p:txBody>
      </p:sp>
      <p:pic>
        <p:nvPicPr>
          <p:cNvPr id="11" name="Afbeelding 10">
            <a:extLst>
              <a:ext uri="{FF2B5EF4-FFF2-40B4-BE49-F238E27FC236}">
                <a16:creationId xmlns:a16="http://schemas.microsoft.com/office/drawing/2014/main" id="{A59647F3-783D-7E71-732B-CD4F75A0D1D9}"/>
              </a:ext>
            </a:extLst>
          </p:cNvPr>
          <p:cNvPicPr>
            <a:picLocks noChangeAspect="1"/>
          </p:cNvPicPr>
          <p:nvPr/>
        </p:nvPicPr>
        <p:blipFill>
          <a:blip r:embed="rId3" cstate="hqprint">
            <a:extLst>
              <a:ext uri="{28A0092B-C50C-407E-A947-70E740481C1C}">
                <a14:useLocalDpi xmlns:a14="http://schemas.microsoft.com/office/drawing/2010/main"/>
              </a:ext>
            </a:extLst>
          </a:blip>
          <a:srcRect l="961" t="11645" r="52980" b="44959"/>
          <a:stretch>
            <a:fillRect/>
          </a:stretch>
        </p:blipFill>
        <p:spPr>
          <a:xfrm>
            <a:off x="262465" y="851660"/>
            <a:ext cx="2235200" cy="1955039"/>
          </a:xfrm>
          <a:prstGeom prst="rect">
            <a:avLst/>
          </a:prstGeom>
        </p:spPr>
      </p:pic>
      <p:pic>
        <p:nvPicPr>
          <p:cNvPr id="2050" name="Picture 2" descr="Stamceltherapie in Nederland, antwoorden op de meest gestelde vragen -  Upendo">
            <a:extLst>
              <a:ext uri="{FF2B5EF4-FFF2-40B4-BE49-F238E27FC236}">
                <a16:creationId xmlns:a16="http://schemas.microsoft.com/office/drawing/2014/main" id="{BAE2C13F-4BF1-D8ED-DBEF-630D238C12A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53510" y="2079199"/>
            <a:ext cx="5951660" cy="40550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Gentherapie – Hoffnung für Hämophilie-Patienten | HÄMOPHILIE &amp; ICH">
            <a:extLst>
              <a:ext uri="{FF2B5EF4-FFF2-40B4-BE49-F238E27FC236}">
                <a16:creationId xmlns:a16="http://schemas.microsoft.com/office/drawing/2014/main" id="{C4443AA6-25B2-F463-E3F9-DFAB06EF823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9874" y="2382142"/>
            <a:ext cx="5951660" cy="41992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Toename in gentherapie onderzoek | Biotechnologie">
            <a:extLst>
              <a:ext uri="{FF2B5EF4-FFF2-40B4-BE49-F238E27FC236}">
                <a16:creationId xmlns:a16="http://schemas.microsoft.com/office/drawing/2014/main" id="{2048B50A-9D95-CB76-9636-559959E8718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29145" y="268942"/>
            <a:ext cx="6400390" cy="3740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1510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67AF55A7BA0748BF65383547017D3F" ma:contentTypeVersion="19" ma:contentTypeDescription="Een nieuw document maken." ma:contentTypeScope="" ma:versionID="599e29631feade46d81006732c1a637a">
  <xsd:schema xmlns:xsd="http://www.w3.org/2001/XMLSchema" xmlns:xs="http://www.w3.org/2001/XMLSchema" xmlns:p="http://schemas.microsoft.com/office/2006/metadata/properties" xmlns:ns2="ddd42757-ca94-4556-a52c-f6777b4e0fd2" xmlns:ns3="1d90323d-3b29-4f75-b614-3f9ae59e5b7f" targetNamespace="http://schemas.microsoft.com/office/2006/metadata/properties" ma:root="true" ma:fieldsID="c1508c612341d4a6d7f938be80bf6c75" ns2:_="" ns3:_="">
    <xsd:import namespace="ddd42757-ca94-4556-a52c-f6777b4e0fd2"/>
    <xsd:import namespace="1d90323d-3b29-4f75-b614-3f9ae59e5b7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42757-ca94-4556-a52c-f6777b4e0fd2"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185cdda-4b80-4602-9a7a-0f3ec7b828a2}" ma:internalName="TaxCatchAll" ma:showField="CatchAllData" ma:web="ddd42757-ca94-4556-a52c-f6777b4e0f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d90323d-3b29-4f75-b614-3f9ae59e5b7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3207a336-a463-4a15-8b28-68e777b9f5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d42757-ca94-4556-a52c-f6777b4e0fd2" xsi:nil="true"/>
    <lcf76f155ced4ddcb4097134ff3c332f xmlns="1d90323d-3b29-4f75-b614-3f9ae59e5b7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A94CA0-C2D8-42AC-A1D4-0F71BF72B9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d42757-ca94-4556-a52c-f6777b4e0fd2"/>
    <ds:schemaRef ds:uri="1d90323d-3b29-4f75-b614-3f9ae59e5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4092EA-4A84-43E3-A05E-FCC5750CA496}">
  <ds:schemaRefs>
    <ds:schemaRef ds:uri="http://www.w3.org/XML/1998/namespace"/>
    <ds:schemaRef ds:uri="ddd42757-ca94-4556-a52c-f6777b4e0fd2"/>
    <ds:schemaRef ds:uri="http://schemas.openxmlformats.org/package/2006/metadata/core-properties"/>
    <ds:schemaRef ds:uri="http://schemas.microsoft.com/office/infopath/2007/PartnerControls"/>
    <ds:schemaRef ds:uri="1d90323d-3b29-4f75-b614-3f9ae59e5b7f"/>
    <ds:schemaRef ds:uri="http://schemas.microsoft.com/office/2006/metadata/properties"/>
    <ds:schemaRef ds:uri="http://schemas.microsoft.com/office/2006/documentManagement/types"/>
    <ds:schemaRef ds:uri="http://purl.org/dc/terms/"/>
    <ds:schemaRef ds:uri="http://purl.org/dc/elements/1.1/"/>
    <ds:schemaRef ds:uri="http://purl.org/dc/dcmitype/"/>
  </ds:schemaRefs>
</ds:datastoreItem>
</file>

<file path=customXml/itemProps3.xml><?xml version="1.0" encoding="utf-8"?>
<ds:datastoreItem xmlns:ds="http://schemas.openxmlformats.org/officeDocument/2006/customXml" ds:itemID="{31786A0E-9650-44D4-A39B-EC0094DF9C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31127</TotalTime>
  <Words>285</Words>
  <Application>Microsoft Office PowerPoint</Application>
  <PresentationFormat>Breedbeeld</PresentationFormat>
  <Paragraphs>117</Paragraphs>
  <Slides>22</Slides>
  <Notes>5</Notes>
  <HiddenSlides>0</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22</vt:i4>
      </vt:variant>
    </vt:vector>
  </HeadingPairs>
  <TitlesOfParts>
    <vt:vector size="37" baseType="lpstr">
      <vt:lpstr>Aptos</vt:lpstr>
      <vt:lpstr>Aptos Display</vt:lpstr>
      <vt:lpstr>Arial</vt:lpstr>
      <vt:lpstr>Helvetica Neue</vt:lpstr>
      <vt:lpstr>Helvetica Neue Light</vt:lpstr>
      <vt:lpstr>Helvetica Neue Thin</vt:lpstr>
      <vt:lpstr>Mont Heavy DEMO</vt:lpstr>
      <vt:lpstr>Poppins</vt:lpstr>
      <vt:lpstr>Poppins Regular</vt:lpstr>
      <vt:lpstr>Poppins SemiBold</vt:lpstr>
      <vt:lpstr>Trebuchet MS</vt:lpstr>
      <vt:lpstr>Wingdings</vt:lpstr>
      <vt:lpstr>Kantoorthema</vt:lpstr>
      <vt:lpstr>White</vt:lpstr>
      <vt:lpstr>1_White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Wouter Eijgelaar | Nierstichting</dc:creator>
  <cp:lastModifiedBy>Fons Sondag</cp:lastModifiedBy>
  <cp:revision>42</cp:revision>
  <dcterms:created xsi:type="dcterms:W3CDTF">2025-05-30T06:17:20Z</dcterms:created>
  <dcterms:modified xsi:type="dcterms:W3CDTF">2025-11-27T13:00:58Z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0x010100E767AF55A7BA0748BF65383547017D3F</vt:lpwstr>
  </property>
  <property fmtid="{D5CDD505-2E9C-101B-9397-08002B2CF9AE}" pid="3" name="MediaServiceImageTags">
    <vt:lpwstr/>
  </property>
</Properties>
</file>